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315" r:id="rId3"/>
    <p:sldId id="316" r:id="rId4"/>
    <p:sldId id="320" r:id="rId5"/>
    <p:sldId id="321" r:id="rId6"/>
    <p:sldId id="322" r:id="rId7"/>
    <p:sldId id="323" r:id="rId8"/>
    <p:sldId id="296" r:id="rId9"/>
  </p:sldIdLst>
  <p:sldSz cx="17881600" cy="10058400"/>
  <p:notesSz cx="178816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0" autoAdjust="0"/>
    <p:restoredTop sz="94660"/>
  </p:normalViewPr>
  <p:slideViewPr>
    <p:cSldViewPr>
      <p:cViewPr varScale="1">
        <p:scale>
          <a:sx n="42" d="100"/>
          <a:sy n="42" d="100"/>
        </p:scale>
        <p:origin x="780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4B366D-AA1F-4944-BCA1-02FE11DEFF7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461798B7-AB60-4294-A175-E1B9A8BE3BB7}">
      <dgm:prSet phldrT="[Text]"/>
      <dgm:spPr>
        <a:blipFill rotWithShape="0">
          <a:blip xmlns:r="http://schemas.openxmlformats.org/officeDocument/2006/relationships" r:embed="rId1">
            <a:duotone>
              <a:schemeClr val="lt1">
                <a:alpha val="90000"/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alpha val="90000"/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100000" sy="100000" flip="none" algn="tl"/>
        </a:blipFill>
      </dgm:spPr>
      <dgm:t>
        <a:bodyPr/>
        <a:lstStyle/>
        <a:p>
          <a:r>
            <a:rPr lang="en-US" b="1" dirty="0">
              <a:solidFill>
                <a:schemeClr val="tx2"/>
              </a:solidFill>
            </a:rPr>
            <a:t>The Employment Act, 2006</a:t>
          </a:r>
          <a:endParaRPr lang="en-UG" b="1" dirty="0">
            <a:solidFill>
              <a:schemeClr val="tx2"/>
            </a:solidFill>
          </a:endParaRPr>
        </a:p>
      </dgm:t>
    </dgm:pt>
    <dgm:pt modelId="{1BADDAD9-F4EB-4816-B6B4-EFE319BF3690}" type="parTrans" cxnId="{628285FF-7B5F-4ED9-B62C-08831B39D9FE}">
      <dgm:prSet/>
      <dgm:spPr/>
      <dgm:t>
        <a:bodyPr/>
        <a:lstStyle/>
        <a:p>
          <a:endParaRPr lang="en-UG"/>
        </a:p>
      </dgm:t>
    </dgm:pt>
    <dgm:pt modelId="{618C0070-8803-4576-A105-5A76702C278F}" type="sibTrans" cxnId="{628285FF-7B5F-4ED9-B62C-08831B39D9FE}">
      <dgm:prSet/>
      <dgm:spPr/>
      <dgm:t>
        <a:bodyPr/>
        <a:lstStyle/>
        <a:p>
          <a:endParaRPr lang="en-UG"/>
        </a:p>
      </dgm:t>
    </dgm:pt>
    <dgm:pt modelId="{3930A348-36B9-4145-8951-B7E0B3C8737B}">
      <dgm:prSet phldrT="[Text]"/>
      <dgm:spPr>
        <a:blipFill rotWithShape="0">
          <a:blip xmlns:r="http://schemas.openxmlformats.org/officeDocument/2006/relationships" r:embed="rId1">
            <a:duotone>
              <a:schemeClr val="lt1">
                <a:alpha val="90000"/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alpha val="90000"/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100000" sy="100000" flip="none" algn="tl"/>
        </a:blip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1" dirty="0">
              <a:solidFill>
                <a:schemeClr val="tx2"/>
              </a:solidFill>
            </a:rPr>
            <a:t>Formal procedures for discipline and termination</a:t>
          </a:r>
          <a:endParaRPr lang="en-UG" b="1" dirty="0">
            <a:solidFill>
              <a:schemeClr val="tx2"/>
            </a:solidFill>
          </a:endParaRPr>
        </a:p>
      </dgm:t>
    </dgm:pt>
    <dgm:pt modelId="{80C11739-A4EA-4D21-A514-97D0E6EAACA3}" type="parTrans" cxnId="{F8CE3251-5D03-4178-BD32-44B0F41FFEA1}">
      <dgm:prSet/>
      <dgm:spPr/>
      <dgm:t>
        <a:bodyPr/>
        <a:lstStyle/>
        <a:p>
          <a:endParaRPr lang="en-UG"/>
        </a:p>
      </dgm:t>
    </dgm:pt>
    <dgm:pt modelId="{21F678FE-2E2D-4ACE-B10B-C5CCE689005F}" type="sibTrans" cxnId="{F8CE3251-5D03-4178-BD32-44B0F41FFEA1}">
      <dgm:prSet/>
      <dgm:spPr/>
      <dgm:t>
        <a:bodyPr/>
        <a:lstStyle/>
        <a:p>
          <a:endParaRPr lang="en-UG"/>
        </a:p>
      </dgm:t>
    </dgm:pt>
    <dgm:pt modelId="{273D641C-DB86-49CA-A830-19B2A5872694}">
      <dgm:prSet phldrT="[Text]"/>
      <dgm:spPr>
        <a:blipFill rotWithShape="0">
          <a:blip xmlns:r="http://schemas.openxmlformats.org/officeDocument/2006/relationships" r:embed="rId1">
            <a:duotone>
              <a:schemeClr val="lt1">
                <a:alpha val="90000"/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alpha val="90000"/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100000" sy="100000" flip="none" algn="tl"/>
        </a:blip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1" dirty="0">
              <a:solidFill>
                <a:schemeClr val="tx2"/>
              </a:solidFill>
            </a:rPr>
            <a:t>Establishment of the Industrial Court.</a:t>
          </a:r>
          <a:endParaRPr lang="en-UG" b="1" dirty="0">
            <a:solidFill>
              <a:schemeClr val="tx2"/>
            </a:solidFill>
          </a:endParaRPr>
        </a:p>
      </dgm:t>
    </dgm:pt>
    <dgm:pt modelId="{46EC87CF-F5B2-4E01-8062-84392C52B6CA}" type="parTrans" cxnId="{13F6DF41-3C97-4B9E-B90D-D376349F8492}">
      <dgm:prSet/>
      <dgm:spPr/>
      <dgm:t>
        <a:bodyPr/>
        <a:lstStyle/>
        <a:p>
          <a:endParaRPr lang="en-UG"/>
        </a:p>
      </dgm:t>
    </dgm:pt>
    <dgm:pt modelId="{16578FCB-1B9C-4459-889A-B613ACDA25E3}" type="sibTrans" cxnId="{13F6DF41-3C97-4B9E-B90D-D376349F8492}">
      <dgm:prSet/>
      <dgm:spPr/>
      <dgm:t>
        <a:bodyPr/>
        <a:lstStyle/>
        <a:p>
          <a:endParaRPr lang="en-UG"/>
        </a:p>
      </dgm:t>
    </dgm:pt>
    <dgm:pt modelId="{3948D231-BCC0-404E-956E-ADBFB0C803ED}" type="pres">
      <dgm:prSet presAssocID="{E54B366D-AA1F-4944-BCA1-02FE11DEFF70}" presName="compositeShape" presStyleCnt="0">
        <dgm:presLayoutVars>
          <dgm:dir/>
          <dgm:resizeHandles/>
        </dgm:presLayoutVars>
      </dgm:prSet>
      <dgm:spPr/>
    </dgm:pt>
    <dgm:pt modelId="{626981D8-3D4B-463D-B60E-FAB485A98EEB}" type="pres">
      <dgm:prSet presAssocID="{E54B366D-AA1F-4944-BCA1-02FE11DEFF70}" presName="pyramid" presStyleLbl="node1" presStyleIdx="0" presStyleCnt="1"/>
      <dgm:spPr>
        <a:solidFill>
          <a:srgbClr val="CC9900"/>
        </a:solidFill>
      </dgm:spPr>
    </dgm:pt>
    <dgm:pt modelId="{50B9B10E-F7C4-440F-B889-6A23BB3C303D}" type="pres">
      <dgm:prSet presAssocID="{E54B366D-AA1F-4944-BCA1-02FE11DEFF70}" presName="theList" presStyleCnt="0"/>
      <dgm:spPr/>
    </dgm:pt>
    <dgm:pt modelId="{1FF86865-9229-4206-B568-6D220620F1AD}" type="pres">
      <dgm:prSet presAssocID="{461798B7-AB60-4294-A175-E1B9A8BE3BB7}" presName="aNode" presStyleLbl="fgAcc1" presStyleIdx="0" presStyleCnt="3" custScaleX="141549" custLinFactY="1446" custLinFactNeighborX="22953" custLinFactNeighborY="100000">
        <dgm:presLayoutVars>
          <dgm:bulletEnabled val="1"/>
        </dgm:presLayoutVars>
      </dgm:prSet>
      <dgm:spPr/>
    </dgm:pt>
    <dgm:pt modelId="{3773D570-4878-4544-B15A-4B278287203D}" type="pres">
      <dgm:prSet presAssocID="{461798B7-AB60-4294-A175-E1B9A8BE3BB7}" presName="aSpace" presStyleCnt="0"/>
      <dgm:spPr/>
    </dgm:pt>
    <dgm:pt modelId="{2F151A67-7341-4DE3-842B-2D9C156BE5C7}" type="pres">
      <dgm:prSet presAssocID="{3930A348-36B9-4145-8951-B7E0B3C8737B}" presName="aNode" presStyleLbl="fgAcc1" presStyleIdx="1" presStyleCnt="3" custScaleX="237173" custLinFactY="18251" custLinFactNeighborX="72299" custLinFactNeighborY="100000">
        <dgm:presLayoutVars>
          <dgm:bulletEnabled val="1"/>
        </dgm:presLayoutVars>
      </dgm:prSet>
      <dgm:spPr/>
    </dgm:pt>
    <dgm:pt modelId="{056A23A7-0AB8-4501-895A-DBF29F98A548}" type="pres">
      <dgm:prSet presAssocID="{3930A348-36B9-4145-8951-B7E0B3C8737B}" presName="aSpace" presStyleCnt="0"/>
      <dgm:spPr/>
    </dgm:pt>
    <dgm:pt modelId="{1D81DFF0-A47E-440A-A81E-0CBBDB286DED}" type="pres">
      <dgm:prSet presAssocID="{273D641C-DB86-49CA-A830-19B2A5872694}" presName="aNode" presStyleLbl="fgAcc1" presStyleIdx="2" presStyleCnt="3" custScaleX="203515" custLinFactY="35963" custLinFactNeighborX="53415" custLinFactNeighborY="100000">
        <dgm:presLayoutVars>
          <dgm:bulletEnabled val="1"/>
        </dgm:presLayoutVars>
      </dgm:prSet>
      <dgm:spPr/>
    </dgm:pt>
    <dgm:pt modelId="{1617F000-30A9-4045-8806-D87301FCE3DD}" type="pres">
      <dgm:prSet presAssocID="{273D641C-DB86-49CA-A830-19B2A5872694}" presName="aSpace" presStyleCnt="0"/>
      <dgm:spPr/>
    </dgm:pt>
  </dgm:ptLst>
  <dgm:cxnLst>
    <dgm:cxn modelId="{6ECC8E5F-7B88-4F94-A361-A553D864B8DF}" type="presOf" srcId="{461798B7-AB60-4294-A175-E1B9A8BE3BB7}" destId="{1FF86865-9229-4206-B568-6D220620F1AD}" srcOrd="0" destOrd="0" presId="urn:microsoft.com/office/officeart/2005/8/layout/pyramid2"/>
    <dgm:cxn modelId="{13F6DF41-3C97-4B9E-B90D-D376349F8492}" srcId="{E54B366D-AA1F-4944-BCA1-02FE11DEFF70}" destId="{273D641C-DB86-49CA-A830-19B2A5872694}" srcOrd="2" destOrd="0" parTransId="{46EC87CF-F5B2-4E01-8062-84392C52B6CA}" sibTransId="{16578FCB-1B9C-4459-889A-B613ACDA25E3}"/>
    <dgm:cxn modelId="{C058D048-3903-4DDE-AF93-B0E2A3C5C275}" type="presOf" srcId="{273D641C-DB86-49CA-A830-19B2A5872694}" destId="{1D81DFF0-A47E-440A-A81E-0CBBDB286DED}" srcOrd="0" destOrd="0" presId="urn:microsoft.com/office/officeart/2005/8/layout/pyramid2"/>
    <dgm:cxn modelId="{F8CE3251-5D03-4178-BD32-44B0F41FFEA1}" srcId="{E54B366D-AA1F-4944-BCA1-02FE11DEFF70}" destId="{3930A348-36B9-4145-8951-B7E0B3C8737B}" srcOrd="1" destOrd="0" parTransId="{80C11739-A4EA-4D21-A514-97D0E6EAACA3}" sibTransId="{21F678FE-2E2D-4ACE-B10B-C5CCE689005F}"/>
    <dgm:cxn modelId="{274F047A-01E0-4819-A237-0266A94E40D9}" type="presOf" srcId="{E54B366D-AA1F-4944-BCA1-02FE11DEFF70}" destId="{3948D231-BCC0-404E-956E-ADBFB0C803ED}" srcOrd="0" destOrd="0" presId="urn:microsoft.com/office/officeart/2005/8/layout/pyramid2"/>
    <dgm:cxn modelId="{1CACDC86-FE7E-4BB9-9E7E-A8812D289E6B}" type="presOf" srcId="{3930A348-36B9-4145-8951-B7E0B3C8737B}" destId="{2F151A67-7341-4DE3-842B-2D9C156BE5C7}" srcOrd="0" destOrd="0" presId="urn:microsoft.com/office/officeart/2005/8/layout/pyramid2"/>
    <dgm:cxn modelId="{628285FF-7B5F-4ED9-B62C-08831B39D9FE}" srcId="{E54B366D-AA1F-4944-BCA1-02FE11DEFF70}" destId="{461798B7-AB60-4294-A175-E1B9A8BE3BB7}" srcOrd="0" destOrd="0" parTransId="{1BADDAD9-F4EB-4816-B6B4-EFE319BF3690}" sibTransId="{618C0070-8803-4576-A105-5A76702C278F}"/>
    <dgm:cxn modelId="{B9A22A35-A495-4E5D-837D-FD503C6E24FC}" type="presParOf" srcId="{3948D231-BCC0-404E-956E-ADBFB0C803ED}" destId="{626981D8-3D4B-463D-B60E-FAB485A98EEB}" srcOrd="0" destOrd="0" presId="urn:microsoft.com/office/officeart/2005/8/layout/pyramid2"/>
    <dgm:cxn modelId="{C4517AAF-BD44-496B-9284-A2B4756C55AC}" type="presParOf" srcId="{3948D231-BCC0-404E-956E-ADBFB0C803ED}" destId="{50B9B10E-F7C4-440F-B889-6A23BB3C303D}" srcOrd="1" destOrd="0" presId="urn:microsoft.com/office/officeart/2005/8/layout/pyramid2"/>
    <dgm:cxn modelId="{00591BAC-BD38-4BCA-B873-0C43710E9644}" type="presParOf" srcId="{50B9B10E-F7C4-440F-B889-6A23BB3C303D}" destId="{1FF86865-9229-4206-B568-6D220620F1AD}" srcOrd="0" destOrd="0" presId="urn:microsoft.com/office/officeart/2005/8/layout/pyramid2"/>
    <dgm:cxn modelId="{652DD988-AF17-440E-A072-26B81E74D192}" type="presParOf" srcId="{50B9B10E-F7C4-440F-B889-6A23BB3C303D}" destId="{3773D570-4878-4544-B15A-4B278287203D}" srcOrd="1" destOrd="0" presId="urn:microsoft.com/office/officeart/2005/8/layout/pyramid2"/>
    <dgm:cxn modelId="{404A7588-C404-4656-949C-E8F291E7575E}" type="presParOf" srcId="{50B9B10E-F7C4-440F-B889-6A23BB3C303D}" destId="{2F151A67-7341-4DE3-842B-2D9C156BE5C7}" srcOrd="2" destOrd="0" presId="urn:microsoft.com/office/officeart/2005/8/layout/pyramid2"/>
    <dgm:cxn modelId="{4422D586-D909-4C32-837C-1EBAE7C8C48F}" type="presParOf" srcId="{50B9B10E-F7C4-440F-B889-6A23BB3C303D}" destId="{056A23A7-0AB8-4501-895A-DBF29F98A548}" srcOrd="3" destOrd="0" presId="urn:microsoft.com/office/officeart/2005/8/layout/pyramid2"/>
    <dgm:cxn modelId="{F312F6B9-3C30-48CC-AB34-09E29278873A}" type="presParOf" srcId="{50B9B10E-F7C4-440F-B889-6A23BB3C303D}" destId="{1D81DFF0-A47E-440A-A81E-0CBBDB286DED}" srcOrd="4" destOrd="0" presId="urn:microsoft.com/office/officeart/2005/8/layout/pyramid2"/>
    <dgm:cxn modelId="{288288DD-13C0-43DC-8108-567B65E0C079}" type="presParOf" srcId="{50B9B10E-F7C4-440F-B889-6A23BB3C303D}" destId="{1617F000-30A9-4045-8806-D87301FCE3DD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EAD63A-9710-43A6-AEBE-231DC788FDF9}" type="doc">
      <dgm:prSet loTypeId="urn:microsoft.com/office/officeart/2009/3/layout/HorizontalOrganizationChart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G"/>
        </a:p>
      </dgm:t>
    </dgm:pt>
    <dgm:pt modelId="{0EFD8115-29D8-4EAF-9C7F-E3FBD9BAE5B4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en-US" sz="7200" b="1" dirty="0">
              <a:solidFill>
                <a:schemeClr val="tx2"/>
              </a:solidFill>
            </a:rPr>
            <a:t>Procedural Fairness</a:t>
          </a:r>
          <a:endParaRPr lang="en-UG" sz="7200" dirty="0">
            <a:solidFill>
              <a:schemeClr val="tx2"/>
            </a:solidFill>
          </a:endParaRPr>
        </a:p>
      </dgm:t>
    </dgm:pt>
    <dgm:pt modelId="{CC3F9EEC-5D6C-4005-8263-6AB7B27FB3BD}" type="parTrans" cxnId="{DB05A39F-713E-45C4-9738-37574F56CE0C}">
      <dgm:prSet/>
      <dgm:spPr/>
      <dgm:t>
        <a:bodyPr/>
        <a:lstStyle/>
        <a:p>
          <a:endParaRPr lang="en-UG"/>
        </a:p>
      </dgm:t>
    </dgm:pt>
    <dgm:pt modelId="{9E58173B-0100-409B-8843-C0E07CA95F25}" type="sibTrans" cxnId="{DB05A39F-713E-45C4-9738-37574F56CE0C}">
      <dgm:prSet/>
      <dgm:spPr/>
      <dgm:t>
        <a:bodyPr/>
        <a:lstStyle/>
        <a:p>
          <a:endParaRPr lang="en-UG"/>
        </a:p>
      </dgm:t>
    </dgm:pt>
    <dgm:pt modelId="{B003562C-2FFB-4407-BDCC-CE99346E28DA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 sz="6000" b="1" dirty="0">
              <a:solidFill>
                <a:schemeClr val="tx2"/>
              </a:solidFill>
            </a:rPr>
            <a:t>The right to be heard</a:t>
          </a:r>
          <a:r>
            <a:rPr lang="en-US" sz="5400" b="1" dirty="0">
              <a:solidFill>
                <a:schemeClr val="tx2"/>
              </a:solidFill>
            </a:rPr>
            <a:t>.</a:t>
          </a:r>
          <a:endParaRPr lang="en-UG" sz="5400" b="1" dirty="0">
            <a:solidFill>
              <a:schemeClr val="tx2"/>
            </a:solidFill>
          </a:endParaRPr>
        </a:p>
      </dgm:t>
    </dgm:pt>
    <dgm:pt modelId="{A6320586-D0CD-46C9-AC96-E6E2F90C1DA6}" type="parTrans" cxnId="{19DCCC63-07CF-46C6-A137-D292134CF618}">
      <dgm:prSet/>
      <dgm:spPr/>
      <dgm:t>
        <a:bodyPr/>
        <a:lstStyle/>
        <a:p>
          <a:endParaRPr lang="en-UG"/>
        </a:p>
      </dgm:t>
    </dgm:pt>
    <dgm:pt modelId="{1DAA3693-6EE5-42C1-950F-7572E3778270}" type="sibTrans" cxnId="{19DCCC63-07CF-46C6-A137-D292134CF618}">
      <dgm:prSet/>
      <dgm:spPr/>
      <dgm:t>
        <a:bodyPr/>
        <a:lstStyle/>
        <a:p>
          <a:endParaRPr lang="en-UG"/>
        </a:p>
      </dgm:t>
    </dgm:pt>
    <dgm:pt modelId="{DEDB3E38-56EA-4A9F-B4DE-75C2919B20DD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 sz="6000" b="1" dirty="0">
              <a:solidFill>
                <a:schemeClr val="tx2"/>
              </a:solidFill>
            </a:rPr>
            <a:t>The process of dismissal</a:t>
          </a:r>
          <a:endParaRPr lang="en-UG" sz="6000" b="1" dirty="0">
            <a:solidFill>
              <a:schemeClr val="tx2"/>
            </a:solidFill>
          </a:endParaRPr>
        </a:p>
      </dgm:t>
    </dgm:pt>
    <dgm:pt modelId="{5C516B50-D18E-4C2A-9FD8-CE944BF06D3A}" type="parTrans" cxnId="{981543EB-030B-45E5-99E8-2618BC018BB1}">
      <dgm:prSet/>
      <dgm:spPr/>
      <dgm:t>
        <a:bodyPr/>
        <a:lstStyle/>
        <a:p>
          <a:endParaRPr lang="en-UG"/>
        </a:p>
      </dgm:t>
    </dgm:pt>
    <dgm:pt modelId="{4897D0F8-9908-4E99-A624-078353F1F67A}" type="sibTrans" cxnId="{981543EB-030B-45E5-99E8-2618BC018BB1}">
      <dgm:prSet/>
      <dgm:spPr/>
      <dgm:t>
        <a:bodyPr/>
        <a:lstStyle/>
        <a:p>
          <a:endParaRPr lang="en-UG"/>
        </a:p>
      </dgm:t>
    </dgm:pt>
    <dgm:pt modelId="{0E47AECD-FDEF-46D5-8DBE-271BB18FCA66}">
      <dgm:prSet phldrT="[Text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 dirty="0">
              <a:solidFill>
                <a:schemeClr val="tx2"/>
              </a:solidFill>
            </a:rPr>
            <a:t>Performance-related disciplinary processes</a:t>
          </a:r>
          <a:endParaRPr lang="en-UG" dirty="0">
            <a:solidFill>
              <a:schemeClr val="tx2"/>
            </a:solidFill>
          </a:endParaRPr>
        </a:p>
      </dgm:t>
    </dgm:pt>
    <dgm:pt modelId="{A34614C1-1AE1-4E18-813E-700CD2A4F9C7}" type="parTrans" cxnId="{3DE2FDE5-7BE0-4CB1-A48E-837CD2A165BC}">
      <dgm:prSet/>
      <dgm:spPr/>
      <dgm:t>
        <a:bodyPr/>
        <a:lstStyle/>
        <a:p>
          <a:endParaRPr lang="en-UG"/>
        </a:p>
      </dgm:t>
    </dgm:pt>
    <dgm:pt modelId="{F31A5B1C-754B-4133-8CE2-549DF1A00164}" type="sibTrans" cxnId="{3DE2FDE5-7BE0-4CB1-A48E-837CD2A165BC}">
      <dgm:prSet/>
      <dgm:spPr/>
      <dgm:t>
        <a:bodyPr/>
        <a:lstStyle/>
        <a:p>
          <a:endParaRPr lang="en-UG"/>
        </a:p>
      </dgm:t>
    </dgm:pt>
    <dgm:pt modelId="{5A402881-8842-43A7-B50A-CDFE04906B28}">
      <dgm:prSet phldrT="[Text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en-US" dirty="0">
              <a:solidFill>
                <a:schemeClr val="tx2"/>
              </a:solidFill>
            </a:rPr>
            <a:t>Misconduct-related disciplinary processes</a:t>
          </a:r>
          <a:endParaRPr lang="en-UG" dirty="0">
            <a:solidFill>
              <a:schemeClr val="tx2"/>
            </a:solidFill>
          </a:endParaRPr>
        </a:p>
      </dgm:t>
    </dgm:pt>
    <dgm:pt modelId="{D9F3263A-5007-49AC-BDAD-8ACB6FF498EB}" type="parTrans" cxnId="{E210828F-A2CA-4072-86A0-D4626538D97A}">
      <dgm:prSet/>
      <dgm:spPr/>
      <dgm:t>
        <a:bodyPr/>
        <a:lstStyle/>
        <a:p>
          <a:endParaRPr lang="en-UG"/>
        </a:p>
      </dgm:t>
    </dgm:pt>
    <dgm:pt modelId="{F80D2275-E90F-4260-9501-6A45CEFA38A4}" type="sibTrans" cxnId="{E210828F-A2CA-4072-86A0-D4626538D97A}">
      <dgm:prSet/>
      <dgm:spPr/>
      <dgm:t>
        <a:bodyPr/>
        <a:lstStyle/>
        <a:p>
          <a:endParaRPr lang="en-UG"/>
        </a:p>
      </dgm:t>
    </dgm:pt>
    <dgm:pt modelId="{0D4D593A-9FBC-497D-83D6-34CC1ACF74E4}" type="pres">
      <dgm:prSet presAssocID="{FAEAD63A-9710-43A6-AEBE-231DC788FDF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02AD8E1-EC95-47A6-AB5D-EE8B6DD210D2}" type="pres">
      <dgm:prSet presAssocID="{0EFD8115-29D8-4EAF-9C7F-E3FBD9BAE5B4}" presName="hierRoot1" presStyleCnt="0">
        <dgm:presLayoutVars>
          <dgm:hierBranch val="init"/>
        </dgm:presLayoutVars>
      </dgm:prSet>
      <dgm:spPr/>
    </dgm:pt>
    <dgm:pt modelId="{41EEAB03-E570-4318-BD0A-448B03F46DE9}" type="pres">
      <dgm:prSet presAssocID="{0EFD8115-29D8-4EAF-9C7F-E3FBD9BAE5B4}" presName="rootComposite1" presStyleCnt="0"/>
      <dgm:spPr/>
    </dgm:pt>
    <dgm:pt modelId="{9A6A2024-707D-4985-B37D-506E7A313945}" type="pres">
      <dgm:prSet presAssocID="{0EFD8115-29D8-4EAF-9C7F-E3FBD9BAE5B4}" presName="rootText1" presStyleLbl="node0" presStyleIdx="0" presStyleCnt="1" custScaleY="242497">
        <dgm:presLayoutVars>
          <dgm:chPref val="3"/>
        </dgm:presLayoutVars>
      </dgm:prSet>
      <dgm:spPr/>
    </dgm:pt>
    <dgm:pt modelId="{34C64EB5-85BB-4B98-8907-B858CB1AA91A}" type="pres">
      <dgm:prSet presAssocID="{0EFD8115-29D8-4EAF-9C7F-E3FBD9BAE5B4}" presName="rootConnector1" presStyleLbl="node1" presStyleIdx="0" presStyleCnt="0"/>
      <dgm:spPr/>
    </dgm:pt>
    <dgm:pt modelId="{01E7BB00-13C8-4501-803F-741C7CEA1A96}" type="pres">
      <dgm:prSet presAssocID="{0EFD8115-29D8-4EAF-9C7F-E3FBD9BAE5B4}" presName="hierChild2" presStyleCnt="0"/>
      <dgm:spPr/>
    </dgm:pt>
    <dgm:pt modelId="{4288282D-B842-4190-98CD-E853CB2A601F}" type="pres">
      <dgm:prSet presAssocID="{A6320586-D0CD-46C9-AC96-E6E2F90C1DA6}" presName="Name64" presStyleLbl="parChTrans1D2" presStyleIdx="0" presStyleCnt="4"/>
      <dgm:spPr/>
    </dgm:pt>
    <dgm:pt modelId="{E86F7C30-F96D-4056-9239-49513C45B74C}" type="pres">
      <dgm:prSet presAssocID="{B003562C-2FFB-4407-BDCC-CE99346E28DA}" presName="hierRoot2" presStyleCnt="0">
        <dgm:presLayoutVars>
          <dgm:hierBranch val="init"/>
        </dgm:presLayoutVars>
      </dgm:prSet>
      <dgm:spPr/>
    </dgm:pt>
    <dgm:pt modelId="{4B4AF04F-0CF3-4460-8083-0CE899CA26FB}" type="pres">
      <dgm:prSet presAssocID="{B003562C-2FFB-4407-BDCC-CE99346E28DA}" presName="rootComposite" presStyleCnt="0"/>
      <dgm:spPr/>
    </dgm:pt>
    <dgm:pt modelId="{D36E04EB-EC1A-4DA7-AB61-92A7E103F7C8}" type="pres">
      <dgm:prSet presAssocID="{B003562C-2FFB-4407-BDCC-CE99346E28DA}" presName="rootText" presStyleLbl="node2" presStyleIdx="0" presStyleCnt="4" custScaleX="181209">
        <dgm:presLayoutVars>
          <dgm:chPref val="3"/>
        </dgm:presLayoutVars>
      </dgm:prSet>
      <dgm:spPr/>
    </dgm:pt>
    <dgm:pt modelId="{C40192A0-6595-459C-893D-9B43644B4D69}" type="pres">
      <dgm:prSet presAssocID="{B003562C-2FFB-4407-BDCC-CE99346E28DA}" presName="rootConnector" presStyleLbl="node2" presStyleIdx="0" presStyleCnt="4"/>
      <dgm:spPr/>
    </dgm:pt>
    <dgm:pt modelId="{DBF8EC61-313E-4758-98D5-2D2BD30B8371}" type="pres">
      <dgm:prSet presAssocID="{B003562C-2FFB-4407-BDCC-CE99346E28DA}" presName="hierChild4" presStyleCnt="0"/>
      <dgm:spPr/>
    </dgm:pt>
    <dgm:pt modelId="{F862A2F0-A814-436A-BE67-DDFEEBB1DE84}" type="pres">
      <dgm:prSet presAssocID="{B003562C-2FFB-4407-BDCC-CE99346E28DA}" presName="hierChild5" presStyleCnt="0"/>
      <dgm:spPr/>
    </dgm:pt>
    <dgm:pt modelId="{EA0EE120-461A-4884-960F-3B4F5DCCC550}" type="pres">
      <dgm:prSet presAssocID="{5C516B50-D18E-4C2A-9FD8-CE944BF06D3A}" presName="Name64" presStyleLbl="parChTrans1D2" presStyleIdx="1" presStyleCnt="4"/>
      <dgm:spPr/>
    </dgm:pt>
    <dgm:pt modelId="{082B13FC-9C93-4282-A26C-47662C012322}" type="pres">
      <dgm:prSet presAssocID="{DEDB3E38-56EA-4A9F-B4DE-75C2919B20DD}" presName="hierRoot2" presStyleCnt="0">
        <dgm:presLayoutVars>
          <dgm:hierBranch val="init"/>
        </dgm:presLayoutVars>
      </dgm:prSet>
      <dgm:spPr/>
    </dgm:pt>
    <dgm:pt modelId="{91851909-3BB5-4735-AD27-00A705D55C74}" type="pres">
      <dgm:prSet presAssocID="{DEDB3E38-56EA-4A9F-B4DE-75C2919B20DD}" presName="rootComposite" presStyleCnt="0"/>
      <dgm:spPr/>
    </dgm:pt>
    <dgm:pt modelId="{E80CCBF3-C116-4DB2-9D15-B1BF316A91AA}" type="pres">
      <dgm:prSet presAssocID="{DEDB3E38-56EA-4A9F-B4DE-75C2919B20DD}" presName="rootText" presStyleLbl="node2" presStyleIdx="1" presStyleCnt="4" custScaleX="212539">
        <dgm:presLayoutVars>
          <dgm:chPref val="3"/>
        </dgm:presLayoutVars>
      </dgm:prSet>
      <dgm:spPr/>
    </dgm:pt>
    <dgm:pt modelId="{BEFD5FC8-20DD-4997-A723-FDE9217B577F}" type="pres">
      <dgm:prSet presAssocID="{DEDB3E38-56EA-4A9F-B4DE-75C2919B20DD}" presName="rootConnector" presStyleLbl="node2" presStyleIdx="1" presStyleCnt="4"/>
      <dgm:spPr/>
    </dgm:pt>
    <dgm:pt modelId="{719DDEEF-EF73-43C8-A4C0-0D74DAA5A348}" type="pres">
      <dgm:prSet presAssocID="{DEDB3E38-56EA-4A9F-B4DE-75C2919B20DD}" presName="hierChild4" presStyleCnt="0"/>
      <dgm:spPr/>
    </dgm:pt>
    <dgm:pt modelId="{4945DB11-056C-46BB-A93C-ABD51E527F99}" type="pres">
      <dgm:prSet presAssocID="{DEDB3E38-56EA-4A9F-B4DE-75C2919B20DD}" presName="hierChild5" presStyleCnt="0"/>
      <dgm:spPr/>
    </dgm:pt>
    <dgm:pt modelId="{B1AB264B-8B68-4237-8A32-331A06243042}" type="pres">
      <dgm:prSet presAssocID="{A34614C1-1AE1-4E18-813E-700CD2A4F9C7}" presName="Name64" presStyleLbl="parChTrans1D2" presStyleIdx="2" presStyleCnt="4"/>
      <dgm:spPr/>
    </dgm:pt>
    <dgm:pt modelId="{7CF2AB7C-1082-402C-9FF8-B18F25AA37AD}" type="pres">
      <dgm:prSet presAssocID="{0E47AECD-FDEF-46D5-8DBE-271BB18FCA66}" presName="hierRoot2" presStyleCnt="0">
        <dgm:presLayoutVars>
          <dgm:hierBranch val="init"/>
        </dgm:presLayoutVars>
      </dgm:prSet>
      <dgm:spPr/>
    </dgm:pt>
    <dgm:pt modelId="{CCDD5E4C-029E-4506-A375-5861FF05DB38}" type="pres">
      <dgm:prSet presAssocID="{0E47AECD-FDEF-46D5-8DBE-271BB18FCA66}" presName="rootComposite" presStyleCnt="0"/>
      <dgm:spPr/>
    </dgm:pt>
    <dgm:pt modelId="{630BAB4E-8D1E-4068-A1A0-04A154B38A42}" type="pres">
      <dgm:prSet presAssocID="{0E47AECD-FDEF-46D5-8DBE-271BB18FCA66}" presName="rootText" presStyleLbl="node2" presStyleIdx="2" presStyleCnt="4" custScaleX="238026">
        <dgm:presLayoutVars>
          <dgm:chPref val="3"/>
        </dgm:presLayoutVars>
      </dgm:prSet>
      <dgm:spPr/>
    </dgm:pt>
    <dgm:pt modelId="{34FA5967-B97E-4358-916E-289E30E3068B}" type="pres">
      <dgm:prSet presAssocID="{0E47AECD-FDEF-46D5-8DBE-271BB18FCA66}" presName="rootConnector" presStyleLbl="node2" presStyleIdx="2" presStyleCnt="4"/>
      <dgm:spPr/>
    </dgm:pt>
    <dgm:pt modelId="{E95C5423-E4AE-43E3-80D8-6651253FB78C}" type="pres">
      <dgm:prSet presAssocID="{0E47AECD-FDEF-46D5-8DBE-271BB18FCA66}" presName="hierChild4" presStyleCnt="0"/>
      <dgm:spPr/>
    </dgm:pt>
    <dgm:pt modelId="{DD3949D1-CFDF-45E0-A9C8-DC2B78FEF21E}" type="pres">
      <dgm:prSet presAssocID="{0E47AECD-FDEF-46D5-8DBE-271BB18FCA66}" presName="hierChild5" presStyleCnt="0"/>
      <dgm:spPr/>
    </dgm:pt>
    <dgm:pt modelId="{00849F0E-1AE3-41C3-8277-35BD3D07DD7B}" type="pres">
      <dgm:prSet presAssocID="{D9F3263A-5007-49AC-BDAD-8ACB6FF498EB}" presName="Name64" presStyleLbl="parChTrans1D2" presStyleIdx="3" presStyleCnt="4"/>
      <dgm:spPr/>
    </dgm:pt>
    <dgm:pt modelId="{54FC7902-29E2-4927-9E06-CBF09E36D851}" type="pres">
      <dgm:prSet presAssocID="{5A402881-8842-43A7-B50A-CDFE04906B28}" presName="hierRoot2" presStyleCnt="0">
        <dgm:presLayoutVars>
          <dgm:hierBranch val="init"/>
        </dgm:presLayoutVars>
      </dgm:prSet>
      <dgm:spPr/>
    </dgm:pt>
    <dgm:pt modelId="{AE3D5C43-D371-4367-A383-C41305E996DA}" type="pres">
      <dgm:prSet presAssocID="{5A402881-8842-43A7-B50A-CDFE04906B28}" presName="rootComposite" presStyleCnt="0"/>
      <dgm:spPr/>
    </dgm:pt>
    <dgm:pt modelId="{356520D3-34E9-4E99-8F7F-B4DF7CAD1C71}" type="pres">
      <dgm:prSet presAssocID="{5A402881-8842-43A7-B50A-CDFE04906B28}" presName="rootText" presStyleLbl="node2" presStyleIdx="3" presStyleCnt="4" custScaleX="198140">
        <dgm:presLayoutVars>
          <dgm:chPref val="3"/>
        </dgm:presLayoutVars>
      </dgm:prSet>
      <dgm:spPr/>
    </dgm:pt>
    <dgm:pt modelId="{794D0C87-BBDD-489C-A537-364C83845215}" type="pres">
      <dgm:prSet presAssocID="{5A402881-8842-43A7-B50A-CDFE04906B28}" presName="rootConnector" presStyleLbl="node2" presStyleIdx="3" presStyleCnt="4"/>
      <dgm:spPr/>
    </dgm:pt>
    <dgm:pt modelId="{80618E5D-4FB9-49AF-AFFA-B4395B723858}" type="pres">
      <dgm:prSet presAssocID="{5A402881-8842-43A7-B50A-CDFE04906B28}" presName="hierChild4" presStyleCnt="0"/>
      <dgm:spPr/>
    </dgm:pt>
    <dgm:pt modelId="{CF6139E0-9DDF-4B64-8AAB-485472B7FFFD}" type="pres">
      <dgm:prSet presAssocID="{5A402881-8842-43A7-B50A-CDFE04906B28}" presName="hierChild5" presStyleCnt="0"/>
      <dgm:spPr/>
    </dgm:pt>
    <dgm:pt modelId="{E1828124-0CEE-4303-9F95-632D5603D2B1}" type="pres">
      <dgm:prSet presAssocID="{0EFD8115-29D8-4EAF-9C7F-E3FBD9BAE5B4}" presName="hierChild3" presStyleCnt="0"/>
      <dgm:spPr/>
    </dgm:pt>
  </dgm:ptLst>
  <dgm:cxnLst>
    <dgm:cxn modelId="{0F4F3E1D-E5D5-439C-BD3D-ED5B39179C7E}" type="presOf" srcId="{B003562C-2FFB-4407-BDCC-CE99346E28DA}" destId="{C40192A0-6595-459C-893D-9B43644B4D69}" srcOrd="1" destOrd="0" presId="urn:microsoft.com/office/officeart/2009/3/layout/HorizontalOrganizationChart"/>
    <dgm:cxn modelId="{9E044828-23E2-4B65-93AD-6667274B9181}" type="presOf" srcId="{FAEAD63A-9710-43A6-AEBE-231DC788FDF9}" destId="{0D4D593A-9FBC-497D-83D6-34CC1ACF74E4}" srcOrd="0" destOrd="0" presId="urn:microsoft.com/office/officeart/2009/3/layout/HorizontalOrganizationChart"/>
    <dgm:cxn modelId="{43E5352A-1BA3-4DC3-AD87-EACBBA1534CB}" type="presOf" srcId="{A6320586-D0CD-46C9-AC96-E6E2F90C1DA6}" destId="{4288282D-B842-4190-98CD-E853CB2A601F}" srcOrd="0" destOrd="0" presId="urn:microsoft.com/office/officeart/2009/3/layout/HorizontalOrganizationChart"/>
    <dgm:cxn modelId="{19DCCC63-07CF-46C6-A137-D292134CF618}" srcId="{0EFD8115-29D8-4EAF-9C7F-E3FBD9BAE5B4}" destId="{B003562C-2FFB-4407-BDCC-CE99346E28DA}" srcOrd="0" destOrd="0" parTransId="{A6320586-D0CD-46C9-AC96-E6E2F90C1DA6}" sibTransId="{1DAA3693-6EE5-42C1-950F-7572E3778270}"/>
    <dgm:cxn modelId="{F0306766-75A3-489A-A0B8-0819B04F5614}" type="presOf" srcId="{5A402881-8842-43A7-B50A-CDFE04906B28}" destId="{356520D3-34E9-4E99-8F7F-B4DF7CAD1C71}" srcOrd="0" destOrd="0" presId="urn:microsoft.com/office/officeart/2009/3/layout/HorizontalOrganizationChart"/>
    <dgm:cxn modelId="{3709BC4F-0A8D-40E2-83FF-F492CFABB1AB}" type="presOf" srcId="{0EFD8115-29D8-4EAF-9C7F-E3FBD9BAE5B4}" destId="{34C64EB5-85BB-4B98-8907-B858CB1AA91A}" srcOrd="1" destOrd="0" presId="urn:microsoft.com/office/officeart/2009/3/layout/HorizontalOrganizationChart"/>
    <dgm:cxn modelId="{26CE5756-B700-4B9A-B87E-07B0941E44E9}" type="presOf" srcId="{0E47AECD-FDEF-46D5-8DBE-271BB18FCA66}" destId="{34FA5967-B97E-4358-916E-289E30E3068B}" srcOrd="1" destOrd="0" presId="urn:microsoft.com/office/officeart/2009/3/layout/HorizontalOrganizationChart"/>
    <dgm:cxn modelId="{1F5EF07D-3983-4623-B87C-E1D8F8A7379C}" type="presOf" srcId="{0E47AECD-FDEF-46D5-8DBE-271BB18FCA66}" destId="{630BAB4E-8D1E-4068-A1A0-04A154B38A42}" srcOrd="0" destOrd="0" presId="urn:microsoft.com/office/officeart/2009/3/layout/HorizontalOrganizationChart"/>
    <dgm:cxn modelId="{F3DF8C81-5F13-467C-95E9-F94B08285490}" type="presOf" srcId="{B003562C-2FFB-4407-BDCC-CE99346E28DA}" destId="{D36E04EB-EC1A-4DA7-AB61-92A7E103F7C8}" srcOrd="0" destOrd="0" presId="urn:microsoft.com/office/officeart/2009/3/layout/HorizontalOrganizationChart"/>
    <dgm:cxn modelId="{E210828F-A2CA-4072-86A0-D4626538D97A}" srcId="{0EFD8115-29D8-4EAF-9C7F-E3FBD9BAE5B4}" destId="{5A402881-8842-43A7-B50A-CDFE04906B28}" srcOrd="3" destOrd="0" parTransId="{D9F3263A-5007-49AC-BDAD-8ACB6FF498EB}" sibTransId="{F80D2275-E90F-4260-9501-6A45CEFA38A4}"/>
    <dgm:cxn modelId="{B42CB392-DCAC-428F-BB9F-498763A52E1A}" type="presOf" srcId="{DEDB3E38-56EA-4A9F-B4DE-75C2919B20DD}" destId="{BEFD5FC8-20DD-4997-A723-FDE9217B577F}" srcOrd="1" destOrd="0" presId="urn:microsoft.com/office/officeart/2009/3/layout/HorizontalOrganizationChart"/>
    <dgm:cxn modelId="{CED84594-A2E6-4360-AB19-31AE4A8A3532}" type="presOf" srcId="{5A402881-8842-43A7-B50A-CDFE04906B28}" destId="{794D0C87-BBDD-489C-A537-364C83845215}" srcOrd="1" destOrd="0" presId="urn:microsoft.com/office/officeart/2009/3/layout/HorizontalOrganizationChart"/>
    <dgm:cxn modelId="{2F9A0297-529D-4789-9AD7-52CF3AF38C3D}" type="presOf" srcId="{5C516B50-D18E-4C2A-9FD8-CE944BF06D3A}" destId="{EA0EE120-461A-4884-960F-3B4F5DCCC550}" srcOrd="0" destOrd="0" presId="urn:microsoft.com/office/officeart/2009/3/layout/HorizontalOrganizationChart"/>
    <dgm:cxn modelId="{2B67BF9A-F9D9-4212-9182-3A65A6E621D1}" type="presOf" srcId="{0EFD8115-29D8-4EAF-9C7F-E3FBD9BAE5B4}" destId="{9A6A2024-707D-4985-B37D-506E7A313945}" srcOrd="0" destOrd="0" presId="urn:microsoft.com/office/officeart/2009/3/layout/HorizontalOrganizationChart"/>
    <dgm:cxn modelId="{DB05A39F-713E-45C4-9738-37574F56CE0C}" srcId="{FAEAD63A-9710-43A6-AEBE-231DC788FDF9}" destId="{0EFD8115-29D8-4EAF-9C7F-E3FBD9BAE5B4}" srcOrd="0" destOrd="0" parTransId="{CC3F9EEC-5D6C-4005-8263-6AB7B27FB3BD}" sibTransId="{9E58173B-0100-409B-8843-C0E07CA95F25}"/>
    <dgm:cxn modelId="{4A512BBD-E05D-4C54-B523-0952A9272E38}" type="presOf" srcId="{D9F3263A-5007-49AC-BDAD-8ACB6FF498EB}" destId="{00849F0E-1AE3-41C3-8277-35BD3D07DD7B}" srcOrd="0" destOrd="0" presId="urn:microsoft.com/office/officeart/2009/3/layout/HorizontalOrganizationChart"/>
    <dgm:cxn modelId="{22874CDC-1C82-4587-8A5D-4F64E0B9BE56}" type="presOf" srcId="{DEDB3E38-56EA-4A9F-B4DE-75C2919B20DD}" destId="{E80CCBF3-C116-4DB2-9D15-B1BF316A91AA}" srcOrd="0" destOrd="0" presId="urn:microsoft.com/office/officeart/2009/3/layout/HorizontalOrganizationChart"/>
    <dgm:cxn modelId="{3DE2FDE5-7BE0-4CB1-A48E-837CD2A165BC}" srcId="{0EFD8115-29D8-4EAF-9C7F-E3FBD9BAE5B4}" destId="{0E47AECD-FDEF-46D5-8DBE-271BB18FCA66}" srcOrd="2" destOrd="0" parTransId="{A34614C1-1AE1-4E18-813E-700CD2A4F9C7}" sibTransId="{F31A5B1C-754B-4133-8CE2-549DF1A00164}"/>
    <dgm:cxn modelId="{0F691EE6-8B35-4E51-8F69-E079F5503519}" type="presOf" srcId="{A34614C1-1AE1-4E18-813E-700CD2A4F9C7}" destId="{B1AB264B-8B68-4237-8A32-331A06243042}" srcOrd="0" destOrd="0" presId="urn:microsoft.com/office/officeart/2009/3/layout/HorizontalOrganizationChart"/>
    <dgm:cxn modelId="{981543EB-030B-45E5-99E8-2618BC018BB1}" srcId="{0EFD8115-29D8-4EAF-9C7F-E3FBD9BAE5B4}" destId="{DEDB3E38-56EA-4A9F-B4DE-75C2919B20DD}" srcOrd="1" destOrd="0" parTransId="{5C516B50-D18E-4C2A-9FD8-CE944BF06D3A}" sibTransId="{4897D0F8-9908-4E99-A624-078353F1F67A}"/>
    <dgm:cxn modelId="{8A7051D4-BA53-492F-B5B5-B81BAFF60F98}" type="presParOf" srcId="{0D4D593A-9FBC-497D-83D6-34CC1ACF74E4}" destId="{102AD8E1-EC95-47A6-AB5D-EE8B6DD210D2}" srcOrd="0" destOrd="0" presId="urn:microsoft.com/office/officeart/2009/3/layout/HorizontalOrganizationChart"/>
    <dgm:cxn modelId="{F47569A3-23D6-4C5D-92BD-F804DBD3309A}" type="presParOf" srcId="{102AD8E1-EC95-47A6-AB5D-EE8B6DD210D2}" destId="{41EEAB03-E570-4318-BD0A-448B03F46DE9}" srcOrd="0" destOrd="0" presId="urn:microsoft.com/office/officeart/2009/3/layout/HorizontalOrganizationChart"/>
    <dgm:cxn modelId="{A7D8C029-6BDB-4693-B312-58755430C519}" type="presParOf" srcId="{41EEAB03-E570-4318-BD0A-448B03F46DE9}" destId="{9A6A2024-707D-4985-B37D-506E7A313945}" srcOrd="0" destOrd="0" presId="urn:microsoft.com/office/officeart/2009/3/layout/HorizontalOrganizationChart"/>
    <dgm:cxn modelId="{97C1AA9D-47D5-4E51-9399-ADF9199E83FE}" type="presParOf" srcId="{41EEAB03-E570-4318-BD0A-448B03F46DE9}" destId="{34C64EB5-85BB-4B98-8907-B858CB1AA91A}" srcOrd="1" destOrd="0" presId="urn:microsoft.com/office/officeart/2009/3/layout/HorizontalOrganizationChart"/>
    <dgm:cxn modelId="{E7E93757-AA4C-4E0F-ADB4-90B0C4BCA97A}" type="presParOf" srcId="{102AD8E1-EC95-47A6-AB5D-EE8B6DD210D2}" destId="{01E7BB00-13C8-4501-803F-741C7CEA1A96}" srcOrd="1" destOrd="0" presId="urn:microsoft.com/office/officeart/2009/3/layout/HorizontalOrganizationChart"/>
    <dgm:cxn modelId="{1415FFD8-45B6-48BB-A2F6-BAF6C1D531D1}" type="presParOf" srcId="{01E7BB00-13C8-4501-803F-741C7CEA1A96}" destId="{4288282D-B842-4190-98CD-E853CB2A601F}" srcOrd="0" destOrd="0" presId="urn:microsoft.com/office/officeart/2009/3/layout/HorizontalOrganizationChart"/>
    <dgm:cxn modelId="{B36871BF-760C-440D-A986-099B7CADD637}" type="presParOf" srcId="{01E7BB00-13C8-4501-803F-741C7CEA1A96}" destId="{E86F7C30-F96D-4056-9239-49513C45B74C}" srcOrd="1" destOrd="0" presId="urn:microsoft.com/office/officeart/2009/3/layout/HorizontalOrganizationChart"/>
    <dgm:cxn modelId="{CEEC5704-9D8D-49A1-A46E-76ADACAF0448}" type="presParOf" srcId="{E86F7C30-F96D-4056-9239-49513C45B74C}" destId="{4B4AF04F-0CF3-4460-8083-0CE899CA26FB}" srcOrd="0" destOrd="0" presId="urn:microsoft.com/office/officeart/2009/3/layout/HorizontalOrganizationChart"/>
    <dgm:cxn modelId="{77ED8E48-C5E8-45A9-ACB3-1FAAED0DDB0D}" type="presParOf" srcId="{4B4AF04F-0CF3-4460-8083-0CE899CA26FB}" destId="{D36E04EB-EC1A-4DA7-AB61-92A7E103F7C8}" srcOrd="0" destOrd="0" presId="urn:microsoft.com/office/officeart/2009/3/layout/HorizontalOrganizationChart"/>
    <dgm:cxn modelId="{37363BAA-93D7-4056-BAE7-0C4D7BCB634D}" type="presParOf" srcId="{4B4AF04F-0CF3-4460-8083-0CE899CA26FB}" destId="{C40192A0-6595-459C-893D-9B43644B4D69}" srcOrd="1" destOrd="0" presId="urn:microsoft.com/office/officeart/2009/3/layout/HorizontalOrganizationChart"/>
    <dgm:cxn modelId="{D2C33697-E4AB-4750-A24F-3B557633A76A}" type="presParOf" srcId="{E86F7C30-F96D-4056-9239-49513C45B74C}" destId="{DBF8EC61-313E-4758-98D5-2D2BD30B8371}" srcOrd="1" destOrd="0" presId="urn:microsoft.com/office/officeart/2009/3/layout/HorizontalOrganizationChart"/>
    <dgm:cxn modelId="{60BBC0DF-1647-4CE5-B61C-2B54E8D0BBB8}" type="presParOf" srcId="{E86F7C30-F96D-4056-9239-49513C45B74C}" destId="{F862A2F0-A814-436A-BE67-DDFEEBB1DE84}" srcOrd="2" destOrd="0" presId="urn:microsoft.com/office/officeart/2009/3/layout/HorizontalOrganizationChart"/>
    <dgm:cxn modelId="{F0346427-CF63-4531-BC89-290E96F9F0FA}" type="presParOf" srcId="{01E7BB00-13C8-4501-803F-741C7CEA1A96}" destId="{EA0EE120-461A-4884-960F-3B4F5DCCC550}" srcOrd="2" destOrd="0" presId="urn:microsoft.com/office/officeart/2009/3/layout/HorizontalOrganizationChart"/>
    <dgm:cxn modelId="{54FB18F5-BE28-4221-BCF7-106FA98D9CE8}" type="presParOf" srcId="{01E7BB00-13C8-4501-803F-741C7CEA1A96}" destId="{082B13FC-9C93-4282-A26C-47662C012322}" srcOrd="3" destOrd="0" presId="urn:microsoft.com/office/officeart/2009/3/layout/HorizontalOrganizationChart"/>
    <dgm:cxn modelId="{171C6E31-8022-4770-ACDE-10B39E41A16C}" type="presParOf" srcId="{082B13FC-9C93-4282-A26C-47662C012322}" destId="{91851909-3BB5-4735-AD27-00A705D55C74}" srcOrd="0" destOrd="0" presId="urn:microsoft.com/office/officeart/2009/3/layout/HorizontalOrganizationChart"/>
    <dgm:cxn modelId="{1FCBC761-D12E-49D4-9769-381FA7FECFBF}" type="presParOf" srcId="{91851909-3BB5-4735-AD27-00A705D55C74}" destId="{E80CCBF3-C116-4DB2-9D15-B1BF316A91AA}" srcOrd="0" destOrd="0" presId="urn:microsoft.com/office/officeart/2009/3/layout/HorizontalOrganizationChart"/>
    <dgm:cxn modelId="{501ED055-9F76-4969-B643-6C2AD520D3CB}" type="presParOf" srcId="{91851909-3BB5-4735-AD27-00A705D55C74}" destId="{BEFD5FC8-20DD-4997-A723-FDE9217B577F}" srcOrd="1" destOrd="0" presId="urn:microsoft.com/office/officeart/2009/3/layout/HorizontalOrganizationChart"/>
    <dgm:cxn modelId="{B946CE47-74A4-4BA0-959A-00C036049226}" type="presParOf" srcId="{082B13FC-9C93-4282-A26C-47662C012322}" destId="{719DDEEF-EF73-43C8-A4C0-0D74DAA5A348}" srcOrd="1" destOrd="0" presId="urn:microsoft.com/office/officeart/2009/3/layout/HorizontalOrganizationChart"/>
    <dgm:cxn modelId="{400AF2B5-D3DD-412E-9206-914AF27365C2}" type="presParOf" srcId="{082B13FC-9C93-4282-A26C-47662C012322}" destId="{4945DB11-056C-46BB-A93C-ABD51E527F99}" srcOrd="2" destOrd="0" presId="urn:microsoft.com/office/officeart/2009/3/layout/HorizontalOrganizationChart"/>
    <dgm:cxn modelId="{BBED3848-B2CA-4C18-83BB-4EDCD5AAD230}" type="presParOf" srcId="{01E7BB00-13C8-4501-803F-741C7CEA1A96}" destId="{B1AB264B-8B68-4237-8A32-331A06243042}" srcOrd="4" destOrd="0" presId="urn:microsoft.com/office/officeart/2009/3/layout/HorizontalOrganizationChart"/>
    <dgm:cxn modelId="{81C0819B-55B6-4640-B613-D3D19FA28E6D}" type="presParOf" srcId="{01E7BB00-13C8-4501-803F-741C7CEA1A96}" destId="{7CF2AB7C-1082-402C-9FF8-B18F25AA37AD}" srcOrd="5" destOrd="0" presId="urn:microsoft.com/office/officeart/2009/3/layout/HorizontalOrganizationChart"/>
    <dgm:cxn modelId="{4E97F6D5-EBD5-4195-A677-BC6189BE37AF}" type="presParOf" srcId="{7CF2AB7C-1082-402C-9FF8-B18F25AA37AD}" destId="{CCDD5E4C-029E-4506-A375-5861FF05DB38}" srcOrd="0" destOrd="0" presId="urn:microsoft.com/office/officeart/2009/3/layout/HorizontalOrganizationChart"/>
    <dgm:cxn modelId="{B58C2D80-4FF0-4398-93E5-0FE4F9C06B83}" type="presParOf" srcId="{CCDD5E4C-029E-4506-A375-5861FF05DB38}" destId="{630BAB4E-8D1E-4068-A1A0-04A154B38A42}" srcOrd="0" destOrd="0" presId="urn:microsoft.com/office/officeart/2009/3/layout/HorizontalOrganizationChart"/>
    <dgm:cxn modelId="{BCB842B1-656E-4849-AD33-1D53A6C265D5}" type="presParOf" srcId="{CCDD5E4C-029E-4506-A375-5861FF05DB38}" destId="{34FA5967-B97E-4358-916E-289E30E3068B}" srcOrd="1" destOrd="0" presId="urn:microsoft.com/office/officeart/2009/3/layout/HorizontalOrganizationChart"/>
    <dgm:cxn modelId="{D86F35AB-C16B-41CD-A068-E876A4B6CC73}" type="presParOf" srcId="{7CF2AB7C-1082-402C-9FF8-B18F25AA37AD}" destId="{E95C5423-E4AE-43E3-80D8-6651253FB78C}" srcOrd="1" destOrd="0" presId="urn:microsoft.com/office/officeart/2009/3/layout/HorizontalOrganizationChart"/>
    <dgm:cxn modelId="{90A81CBD-0464-44BF-A443-A3657A05B7A4}" type="presParOf" srcId="{7CF2AB7C-1082-402C-9FF8-B18F25AA37AD}" destId="{DD3949D1-CFDF-45E0-A9C8-DC2B78FEF21E}" srcOrd="2" destOrd="0" presId="urn:microsoft.com/office/officeart/2009/3/layout/HorizontalOrganizationChart"/>
    <dgm:cxn modelId="{6606C7F5-1722-4D28-903A-A4D60C71C94C}" type="presParOf" srcId="{01E7BB00-13C8-4501-803F-741C7CEA1A96}" destId="{00849F0E-1AE3-41C3-8277-35BD3D07DD7B}" srcOrd="6" destOrd="0" presId="urn:microsoft.com/office/officeart/2009/3/layout/HorizontalOrganizationChart"/>
    <dgm:cxn modelId="{02B7E658-758B-4F3C-A370-8DF27F621823}" type="presParOf" srcId="{01E7BB00-13C8-4501-803F-741C7CEA1A96}" destId="{54FC7902-29E2-4927-9E06-CBF09E36D851}" srcOrd="7" destOrd="0" presId="urn:microsoft.com/office/officeart/2009/3/layout/HorizontalOrganizationChart"/>
    <dgm:cxn modelId="{7E0B4F48-8564-4CEC-945C-3495B31239F2}" type="presParOf" srcId="{54FC7902-29E2-4927-9E06-CBF09E36D851}" destId="{AE3D5C43-D371-4367-A383-C41305E996DA}" srcOrd="0" destOrd="0" presId="urn:microsoft.com/office/officeart/2009/3/layout/HorizontalOrganizationChart"/>
    <dgm:cxn modelId="{BDDF1A36-A97D-4382-AA00-7C392021292F}" type="presParOf" srcId="{AE3D5C43-D371-4367-A383-C41305E996DA}" destId="{356520D3-34E9-4E99-8F7F-B4DF7CAD1C71}" srcOrd="0" destOrd="0" presId="urn:microsoft.com/office/officeart/2009/3/layout/HorizontalOrganizationChart"/>
    <dgm:cxn modelId="{4B36B737-1646-433B-A86B-C543DDD0EF87}" type="presParOf" srcId="{AE3D5C43-D371-4367-A383-C41305E996DA}" destId="{794D0C87-BBDD-489C-A537-364C83845215}" srcOrd="1" destOrd="0" presId="urn:microsoft.com/office/officeart/2009/3/layout/HorizontalOrganizationChart"/>
    <dgm:cxn modelId="{2567DEC4-991D-42C7-ACD1-777EB009E210}" type="presParOf" srcId="{54FC7902-29E2-4927-9E06-CBF09E36D851}" destId="{80618E5D-4FB9-49AF-AFFA-B4395B723858}" srcOrd="1" destOrd="0" presId="urn:microsoft.com/office/officeart/2009/3/layout/HorizontalOrganizationChart"/>
    <dgm:cxn modelId="{C2B0988D-FDF6-468C-9B4D-0B3FBA74DBA0}" type="presParOf" srcId="{54FC7902-29E2-4927-9E06-CBF09E36D851}" destId="{CF6139E0-9DDF-4B64-8AAB-485472B7FFFD}" srcOrd="2" destOrd="0" presId="urn:microsoft.com/office/officeart/2009/3/layout/HorizontalOrganizationChart"/>
    <dgm:cxn modelId="{BE3EA74D-BAAC-4972-949A-C8A2992A02BD}" type="presParOf" srcId="{102AD8E1-EC95-47A6-AB5D-EE8B6DD210D2}" destId="{E1828124-0CEE-4303-9F95-632D5603D2B1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C6D308-B027-46E1-834C-73986DE2C687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G"/>
        </a:p>
      </dgm:t>
    </dgm:pt>
    <dgm:pt modelId="{9174A526-202C-4374-8877-B20DFAB2BEDA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en-US" sz="2800" b="1" dirty="0">
              <a:solidFill>
                <a:schemeClr val="tx2"/>
              </a:solidFill>
            </a:rPr>
            <a:t>Substantive Fairness</a:t>
          </a:r>
          <a:endParaRPr lang="en-UG" sz="2800" dirty="0">
            <a:solidFill>
              <a:schemeClr val="tx2"/>
            </a:solidFill>
          </a:endParaRPr>
        </a:p>
      </dgm:t>
    </dgm:pt>
    <dgm:pt modelId="{1D9A49FC-FE9A-428F-A76B-BEF41270EC09}" type="parTrans" cxnId="{5CBE2D1F-E8CD-4781-978D-EE41D2ECB011}">
      <dgm:prSet/>
      <dgm:spPr/>
      <dgm:t>
        <a:bodyPr/>
        <a:lstStyle/>
        <a:p>
          <a:endParaRPr lang="en-UG"/>
        </a:p>
      </dgm:t>
    </dgm:pt>
    <dgm:pt modelId="{EDDDAF55-B110-4A87-8795-80D90EE02BBC}" type="sibTrans" cxnId="{5CBE2D1F-E8CD-4781-978D-EE41D2ECB011}">
      <dgm:prSet/>
      <dgm:spPr/>
      <dgm:t>
        <a:bodyPr/>
        <a:lstStyle/>
        <a:p>
          <a:endParaRPr lang="en-UG"/>
        </a:p>
      </dgm:t>
    </dgm:pt>
    <dgm:pt modelId="{BB0371F0-DA2C-42E9-B571-CAEF614639A6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 sz="3200" b="1" dirty="0">
              <a:solidFill>
                <a:schemeClr val="tx2"/>
              </a:solidFill>
            </a:rPr>
            <a:t>Is there a reason?</a:t>
          </a:r>
          <a:endParaRPr lang="en-UG" sz="3200" b="1" dirty="0">
            <a:solidFill>
              <a:schemeClr val="tx2"/>
            </a:solidFill>
          </a:endParaRPr>
        </a:p>
      </dgm:t>
    </dgm:pt>
    <dgm:pt modelId="{35F36878-BFB5-4E00-8ECD-F070D0642151}" type="parTrans" cxnId="{1AE5B433-326B-4575-A2A0-0377540BF72F}">
      <dgm:prSet/>
      <dgm:spPr/>
      <dgm:t>
        <a:bodyPr/>
        <a:lstStyle/>
        <a:p>
          <a:endParaRPr lang="en-UG"/>
        </a:p>
      </dgm:t>
    </dgm:pt>
    <dgm:pt modelId="{4E45ABCB-188D-4EFE-BFDA-185514586998}" type="sibTrans" cxnId="{1AE5B433-326B-4575-A2A0-0377540BF72F}">
      <dgm:prSet/>
      <dgm:spPr/>
      <dgm:t>
        <a:bodyPr/>
        <a:lstStyle/>
        <a:p>
          <a:endParaRPr lang="en-UG"/>
        </a:p>
      </dgm:t>
    </dgm:pt>
    <dgm:pt modelId="{8F03D676-36C4-4782-9DCA-932237F8D7A6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 sz="2800" b="1" dirty="0">
              <a:solidFill>
                <a:schemeClr val="tx2"/>
              </a:solidFill>
            </a:rPr>
            <a:t>Is there proof of misconduct?</a:t>
          </a:r>
          <a:endParaRPr lang="en-UG" sz="2800" b="1" dirty="0">
            <a:solidFill>
              <a:schemeClr val="tx2"/>
            </a:solidFill>
          </a:endParaRPr>
        </a:p>
      </dgm:t>
    </dgm:pt>
    <dgm:pt modelId="{57B9CC84-2CF5-4FBC-82D1-17D03FDDCFAC}" type="parTrans" cxnId="{944CC13E-C587-4E48-826D-6B9FFC8E00B6}">
      <dgm:prSet/>
      <dgm:spPr/>
      <dgm:t>
        <a:bodyPr/>
        <a:lstStyle/>
        <a:p>
          <a:endParaRPr lang="en-UG"/>
        </a:p>
      </dgm:t>
    </dgm:pt>
    <dgm:pt modelId="{16E8602E-CA33-4AE9-BDC7-6D47AA75F0F9}" type="sibTrans" cxnId="{944CC13E-C587-4E48-826D-6B9FFC8E00B6}">
      <dgm:prSet/>
      <dgm:spPr/>
      <dgm:t>
        <a:bodyPr/>
        <a:lstStyle/>
        <a:p>
          <a:endParaRPr lang="en-UG"/>
        </a:p>
      </dgm:t>
    </dgm:pt>
    <dgm:pt modelId="{092FAD2E-1430-460D-8018-5E01C5AF39E4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 sz="2800" b="1" dirty="0">
              <a:solidFill>
                <a:schemeClr val="tx2"/>
              </a:solidFill>
            </a:rPr>
            <a:t>Does the rule exist</a:t>
          </a:r>
          <a:r>
            <a:rPr lang="en-US" sz="2400" b="1" dirty="0">
              <a:solidFill>
                <a:schemeClr val="tx2"/>
              </a:solidFill>
            </a:rPr>
            <a:t>?</a:t>
          </a:r>
          <a:endParaRPr lang="en-UG" sz="2400" b="1" dirty="0">
            <a:solidFill>
              <a:schemeClr val="tx2"/>
            </a:solidFill>
          </a:endParaRPr>
        </a:p>
      </dgm:t>
    </dgm:pt>
    <dgm:pt modelId="{A4376AB2-AE1C-4EF6-8D2B-B1D22A4CAB45}" type="parTrans" cxnId="{810B75E1-6D20-4CC4-8934-4AE2A626DA8D}">
      <dgm:prSet/>
      <dgm:spPr/>
      <dgm:t>
        <a:bodyPr/>
        <a:lstStyle/>
        <a:p>
          <a:endParaRPr lang="en-UG"/>
        </a:p>
      </dgm:t>
    </dgm:pt>
    <dgm:pt modelId="{7452D90E-41FF-4559-8F9D-1BCFC90ED779}" type="sibTrans" cxnId="{810B75E1-6D20-4CC4-8934-4AE2A626DA8D}">
      <dgm:prSet/>
      <dgm:spPr/>
      <dgm:t>
        <a:bodyPr/>
        <a:lstStyle/>
        <a:p>
          <a:endParaRPr lang="en-UG"/>
        </a:p>
      </dgm:t>
    </dgm:pt>
    <dgm:pt modelId="{2EFEBFA8-E7E4-4E6A-AE5D-B155DBB8AA3F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 sz="2800" b="1" dirty="0">
              <a:solidFill>
                <a:schemeClr val="tx2"/>
              </a:solidFill>
            </a:rPr>
            <a:t>Is the reason for dismissal justifiable?</a:t>
          </a:r>
          <a:endParaRPr lang="en-UG" sz="2800" b="1" dirty="0">
            <a:solidFill>
              <a:schemeClr val="tx2"/>
            </a:solidFill>
          </a:endParaRPr>
        </a:p>
      </dgm:t>
    </dgm:pt>
    <dgm:pt modelId="{9F9D27FE-5465-476A-AA89-5EED4669833C}" type="parTrans" cxnId="{278A3F19-2A6E-4273-8EDB-4DCD35938185}">
      <dgm:prSet/>
      <dgm:spPr/>
      <dgm:t>
        <a:bodyPr/>
        <a:lstStyle/>
        <a:p>
          <a:endParaRPr lang="en-UG"/>
        </a:p>
      </dgm:t>
    </dgm:pt>
    <dgm:pt modelId="{559C9A53-51DB-4944-B869-3D9A3CEEA2B8}" type="sibTrans" cxnId="{278A3F19-2A6E-4273-8EDB-4DCD35938185}">
      <dgm:prSet/>
      <dgm:spPr/>
      <dgm:t>
        <a:bodyPr/>
        <a:lstStyle/>
        <a:p>
          <a:endParaRPr lang="en-UG"/>
        </a:p>
      </dgm:t>
    </dgm:pt>
    <dgm:pt modelId="{5CFF98F4-87FF-4F12-9E22-FB3DE2851423}" type="pres">
      <dgm:prSet presAssocID="{E6C6D308-B027-46E1-834C-73986DE2C687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5E17C11-EEA9-4117-A6D6-8DD9A717B8C3}" type="pres">
      <dgm:prSet presAssocID="{9174A526-202C-4374-8877-B20DFAB2BEDA}" presName="centerShape" presStyleLbl="node0" presStyleIdx="0" presStyleCnt="1"/>
      <dgm:spPr/>
    </dgm:pt>
    <dgm:pt modelId="{A5CB94CA-7FC7-4F21-A11B-EB845D50C34F}" type="pres">
      <dgm:prSet presAssocID="{BB0371F0-DA2C-42E9-B571-CAEF614639A6}" presName="node" presStyleLbl="node1" presStyleIdx="0" presStyleCnt="4" custScaleX="142811" custScaleY="120542">
        <dgm:presLayoutVars>
          <dgm:bulletEnabled val="1"/>
        </dgm:presLayoutVars>
      </dgm:prSet>
      <dgm:spPr/>
    </dgm:pt>
    <dgm:pt modelId="{3A0C4282-76C0-4D64-9619-F2F30355883D}" type="pres">
      <dgm:prSet presAssocID="{BB0371F0-DA2C-42E9-B571-CAEF614639A6}" presName="dummy" presStyleCnt="0"/>
      <dgm:spPr/>
    </dgm:pt>
    <dgm:pt modelId="{93F7AF39-D22D-4085-9AA1-61F931764D0A}" type="pres">
      <dgm:prSet presAssocID="{4E45ABCB-188D-4EFE-BFDA-185514586998}" presName="sibTrans" presStyleLbl="sibTrans2D1" presStyleIdx="0" presStyleCnt="4"/>
      <dgm:spPr/>
    </dgm:pt>
    <dgm:pt modelId="{0274E386-168A-483F-AB0F-8DE0DFCD81FF}" type="pres">
      <dgm:prSet presAssocID="{8F03D676-36C4-4782-9DCA-932237F8D7A6}" presName="node" presStyleLbl="node1" presStyleIdx="1" presStyleCnt="4" custScaleX="161986" custScaleY="148581" custRadScaleRad="114606" custRadScaleInc="4669">
        <dgm:presLayoutVars>
          <dgm:bulletEnabled val="1"/>
        </dgm:presLayoutVars>
      </dgm:prSet>
      <dgm:spPr/>
    </dgm:pt>
    <dgm:pt modelId="{A3FBDD0C-6E44-4FC7-A093-F9AD01B76ECF}" type="pres">
      <dgm:prSet presAssocID="{8F03D676-36C4-4782-9DCA-932237F8D7A6}" presName="dummy" presStyleCnt="0"/>
      <dgm:spPr/>
    </dgm:pt>
    <dgm:pt modelId="{9DE03DC7-ED63-4B4E-B740-84B477E4A324}" type="pres">
      <dgm:prSet presAssocID="{16E8602E-CA33-4AE9-BDC7-6D47AA75F0F9}" presName="sibTrans" presStyleLbl="sibTrans2D1" presStyleIdx="1" presStyleCnt="4"/>
      <dgm:spPr/>
    </dgm:pt>
    <dgm:pt modelId="{B0FE4FB3-D4AD-469C-A46D-2E5119F29C2D}" type="pres">
      <dgm:prSet presAssocID="{092FAD2E-1430-460D-8018-5E01C5AF39E4}" presName="node" presStyleLbl="node1" presStyleIdx="2" presStyleCnt="4" custScaleX="142811" custScaleY="147794">
        <dgm:presLayoutVars>
          <dgm:bulletEnabled val="1"/>
        </dgm:presLayoutVars>
      </dgm:prSet>
      <dgm:spPr/>
    </dgm:pt>
    <dgm:pt modelId="{829F2175-61F1-492C-A927-F8932FC3EB07}" type="pres">
      <dgm:prSet presAssocID="{092FAD2E-1430-460D-8018-5E01C5AF39E4}" presName="dummy" presStyleCnt="0"/>
      <dgm:spPr/>
    </dgm:pt>
    <dgm:pt modelId="{2C9DEA33-FDE7-4C26-A9A7-E1CD0B74DA13}" type="pres">
      <dgm:prSet presAssocID="{7452D90E-41FF-4559-8F9D-1BCFC90ED779}" presName="sibTrans" presStyleLbl="sibTrans2D1" presStyleIdx="2" presStyleCnt="4"/>
      <dgm:spPr/>
    </dgm:pt>
    <dgm:pt modelId="{C30388C1-6792-4AB8-8AC1-BE3D58FE7C66}" type="pres">
      <dgm:prSet presAssocID="{2EFEBFA8-E7E4-4E6A-AE5D-B155DBB8AA3F}" presName="node" presStyleLbl="node1" presStyleIdx="3" presStyleCnt="4" custScaleX="156547" custScaleY="165562" custRadScaleRad="119732" custRadScaleInc="0">
        <dgm:presLayoutVars>
          <dgm:bulletEnabled val="1"/>
        </dgm:presLayoutVars>
      </dgm:prSet>
      <dgm:spPr/>
    </dgm:pt>
    <dgm:pt modelId="{DC5B8B63-4DD9-4225-8B24-F1249D5E523D}" type="pres">
      <dgm:prSet presAssocID="{2EFEBFA8-E7E4-4E6A-AE5D-B155DBB8AA3F}" presName="dummy" presStyleCnt="0"/>
      <dgm:spPr/>
    </dgm:pt>
    <dgm:pt modelId="{D00FF9B9-3193-40CF-8009-A876C85D1719}" type="pres">
      <dgm:prSet presAssocID="{559C9A53-51DB-4944-B869-3D9A3CEEA2B8}" presName="sibTrans" presStyleLbl="sibTrans2D1" presStyleIdx="3" presStyleCnt="4"/>
      <dgm:spPr/>
    </dgm:pt>
  </dgm:ptLst>
  <dgm:cxnLst>
    <dgm:cxn modelId="{F6C5DF05-AF29-47D2-B8CD-0A1D5A0D2D4E}" type="presOf" srcId="{BB0371F0-DA2C-42E9-B571-CAEF614639A6}" destId="{A5CB94CA-7FC7-4F21-A11B-EB845D50C34F}" srcOrd="0" destOrd="0" presId="urn:microsoft.com/office/officeart/2005/8/layout/radial6"/>
    <dgm:cxn modelId="{278A3F19-2A6E-4273-8EDB-4DCD35938185}" srcId="{9174A526-202C-4374-8877-B20DFAB2BEDA}" destId="{2EFEBFA8-E7E4-4E6A-AE5D-B155DBB8AA3F}" srcOrd="3" destOrd="0" parTransId="{9F9D27FE-5465-476A-AA89-5EED4669833C}" sibTransId="{559C9A53-51DB-4944-B869-3D9A3CEEA2B8}"/>
    <dgm:cxn modelId="{5CBE2D1F-E8CD-4781-978D-EE41D2ECB011}" srcId="{E6C6D308-B027-46E1-834C-73986DE2C687}" destId="{9174A526-202C-4374-8877-B20DFAB2BEDA}" srcOrd="0" destOrd="0" parTransId="{1D9A49FC-FE9A-428F-A76B-BEF41270EC09}" sibTransId="{EDDDAF55-B110-4A87-8795-80D90EE02BBC}"/>
    <dgm:cxn modelId="{1AE5B433-326B-4575-A2A0-0377540BF72F}" srcId="{9174A526-202C-4374-8877-B20DFAB2BEDA}" destId="{BB0371F0-DA2C-42E9-B571-CAEF614639A6}" srcOrd="0" destOrd="0" parTransId="{35F36878-BFB5-4E00-8ECD-F070D0642151}" sibTransId="{4E45ABCB-188D-4EFE-BFDA-185514586998}"/>
    <dgm:cxn modelId="{C7B41036-CBE3-4943-A90B-15AD89EF007F}" type="presOf" srcId="{9174A526-202C-4374-8877-B20DFAB2BEDA}" destId="{D5E17C11-EEA9-4117-A6D6-8DD9A717B8C3}" srcOrd="0" destOrd="0" presId="urn:microsoft.com/office/officeart/2005/8/layout/radial6"/>
    <dgm:cxn modelId="{944CC13E-C587-4E48-826D-6B9FFC8E00B6}" srcId="{9174A526-202C-4374-8877-B20DFAB2BEDA}" destId="{8F03D676-36C4-4782-9DCA-932237F8D7A6}" srcOrd="1" destOrd="0" parTransId="{57B9CC84-2CF5-4FBC-82D1-17D03FDDCFAC}" sibTransId="{16E8602E-CA33-4AE9-BDC7-6D47AA75F0F9}"/>
    <dgm:cxn modelId="{1C22B85A-7A8D-46D5-A1F1-11D468E671E3}" type="presOf" srcId="{16E8602E-CA33-4AE9-BDC7-6D47AA75F0F9}" destId="{9DE03DC7-ED63-4B4E-B740-84B477E4A324}" srcOrd="0" destOrd="0" presId="urn:microsoft.com/office/officeart/2005/8/layout/radial6"/>
    <dgm:cxn modelId="{E7DFF97E-5012-4E8D-911D-D4A58F3B15FA}" type="presOf" srcId="{2EFEBFA8-E7E4-4E6A-AE5D-B155DBB8AA3F}" destId="{C30388C1-6792-4AB8-8AC1-BE3D58FE7C66}" srcOrd="0" destOrd="0" presId="urn:microsoft.com/office/officeart/2005/8/layout/radial6"/>
    <dgm:cxn modelId="{7A241395-8CAC-46D3-AF85-22F40F179DBF}" type="presOf" srcId="{092FAD2E-1430-460D-8018-5E01C5AF39E4}" destId="{B0FE4FB3-D4AD-469C-A46D-2E5119F29C2D}" srcOrd="0" destOrd="0" presId="urn:microsoft.com/office/officeart/2005/8/layout/radial6"/>
    <dgm:cxn modelId="{5CA50AAA-D1A1-4530-9A03-7D508DB68956}" type="presOf" srcId="{559C9A53-51DB-4944-B869-3D9A3CEEA2B8}" destId="{D00FF9B9-3193-40CF-8009-A876C85D1719}" srcOrd="0" destOrd="0" presId="urn:microsoft.com/office/officeart/2005/8/layout/radial6"/>
    <dgm:cxn modelId="{5C3C33B0-F62C-48DA-A536-928A54A4FA95}" type="presOf" srcId="{7452D90E-41FF-4559-8F9D-1BCFC90ED779}" destId="{2C9DEA33-FDE7-4C26-A9A7-E1CD0B74DA13}" srcOrd="0" destOrd="0" presId="urn:microsoft.com/office/officeart/2005/8/layout/radial6"/>
    <dgm:cxn modelId="{39B4D8CB-8CC5-4D3B-854B-D7F89E47378A}" type="presOf" srcId="{4E45ABCB-188D-4EFE-BFDA-185514586998}" destId="{93F7AF39-D22D-4085-9AA1-61F931764D0A}" srcOrd="0" destOrd="0" presId="urn:microsoft.com/office/officeart/2005/8/layout/radial6"/>
    <dgm:cxn modelId="{C489A6CC-8D9D-46EB-9491-B83D2D9C2E34}" type="presOf" srcId="{E6C6D308-B027-46E1-834C-73986DE2C687}" destId="{5CFF98F4-87FF-4F12-9E22-FB3DE2851423}" srcOrd="0" destOrd="0" presId="urn:microsoft.com/office/officeart/2005/8/layout/radial6"/>
    <dgm:cxn modelId="{6E333ADF-5D54-4AE2-BC76-E55362619915}" type="presOf" srcId="{8F03D676-36C4-4782-9DCA-932237F8D7A6}" destId="{0274E386-168A-483F-AB0F-8DE0DFCD81FF}" srcOrd="0" destOrd="0" presId="urn:microsoft.com/office/officeart/2005/8/layout/radial6"/>
    <dgm:cxn modelId="{810B75E1-6D20-4CC4-8934-4AE2A626DA8D}" srcId="{9174A526-202C-4374-8877-B20DFAB2BEDA}" destId="{092FAD2E-1430-460D-8018-5E01C5AF39E4}" srcOrd="2" destOrd="0" parTransId="{A4376AB2-AE1C-4EF6-8D2B-B1D22A4CAB45}" sibTransId="{7452D90E-41FF-4559-8F9D-1BCFC90ED779}"/>
    <dgm:cxn modelId="{77994D70-1A4D-4DD3-8277-E29161402278}" type="presParOf" srcId="{5CFF98F4-87FF-4F12-9E22-FB3DE2851423}" destId="{D5E17C11-EEA9-4117-A6D6-8DD9A717B8C3}" srcOrd="0" destOrd="0" presId="urn:microsoft.com/office/officeart/2005/8/layout/radial6"/>
    <dgm:cxn modelId="{9FFCA332-52EB-458E-A252-440144FA15CE}" type="presParOf" srcId="{5CFF98F4-87FF-4F12-9E22-FB3DE2851423}" destId="{A5CB94CA-7FC7-4F21-A11B-EB845D50C34F}" srcOrd="1" destOrd="0" presId="urn:microsoft.com/office/officeart/2005/8/layout/radial6"/>
    <dgm:cxn modelId="{C924DA30-5C1C-42D2-8E32-9514CC9B9C04}" type="presParOf" srcId="{5CFF98F4-87FF-4F12-9E22-FB3DE2851423}" destId="{3A0C4282-76C0-4D64-9619-F2F30355883D}" srcOrd="2" destOrd="0" presId="urn:microsoft.com/office/officeart/2005/8/layout/radial6"/>
    <dgm:cxn modelId="{270BF809-16DA-459D-B204-706B68610D77}" type="presParOf" srcId="{5CFF98F4-87FF-4F12-9E22-FB3DE2851423}" destId="{93F7AF39-D22D-4085-9AA1-61F931764D0A}" srcOrd="3" destOrd="0" presId="urn:microsoft.com/office/officeart/2005/8/layout/radial6"/>
    <dgm:cxn modelId="{F3881010-3DD3-431D-B56C-4FA03D7391D8}" type="presParOf" srcId="{5CFF98F4-87FF-4F12-9E22-FB3DE2851423}" destId="{0274E386-168A-483F-AB0F-8DE0DFCD81FF}" srcOrd="4" destOrd="0" presId="urn:microsoft.com/office/officeart/2005/8/layout/radial6"/>
    <dgm:cxn modelId="{3C2177F4-30CD-4412-B86B-4CB9B8212D3B}" type="presParOf" srcId="{5CFF98F4-87FF-4F12-9E22-FB3DE2851423}" destId="{A3FBDD0C-6E44-4FC7-A093-F9AD01B76ECF}" srcOrd="5" destOrd="0" presId="urn:microsoft.com/office/officeart/2005/8/layout/radial6"/>
    <dgm:cxn modelId="{BE321919-B9FB-4274-B311-13C717F7D57D}" type="presParOf" srcId="{5CFF98F4-87FF-4F12-9E22-FB3DE2851423}" destId="{9DE03DC7-ED63-4B4E-B740-84B477E4A324}" srcOrd="6" destOrd="0" presId="urn:microsoft.com/office/officeart/2005/8/layout/radial6"/>
    <dgm:cxn modelId="{8A70D212-3F31-4C1E-A5A8-90761988810E}" type="presParOf" srcId="{5CFF98F4-87FF-4F12-9E22-FB3DE2851423}" destId="{B0FE4FB3-D4AD-469C-A46D-2E5119F29C2D}" srcOrd="7" destOrd="0" presId="urn:microsoft.com/office/officeart/2005/8/layout/radial6"/>
    <dgm:cxn modelId="{F4127884-3CC4-4BF1-97BC-22C012F905AE}" type="presParOf" srcId="{5CFF98F4-87FF-4F12-9E22-FB3DE2851423}" destId="{829F2175-61F1-492C-A927-F8932FC3EB07}" srcOrd="8" destOrd="0" presId="urn:microsoft.com/office/officeart/2005/8/layout/radial6"/>
    <dgm:cxn modelId="{C643C741-6C06-44A8-A6E1-E7F6DA9DABCF}" type="presParOf" srcId="{5CFF98F4-87FF-4F12-9E22-FB3DE2851423}" destId="{2C9DEA33-FDE7-4C26-A9A7-E1CD0B74DA13}" srcOrd="9" destOrd="0" presId="urn:microsoft.com/office/officeart/2005/8/layout/radial6"/>
    <dgm:cxn modelId="{88F158B7-66B9-4055-ADD6-5E0446DAA0E1}" type="presParOf" srcId="{5CFF98F4-87FF-4F12-9E22-FB3DE2851423}" destId="{C30388C1-6792-4AB8-8AC1-BE3D58FE7C66}" srcOrd="10" destOrd="0" presId="urn:microsoft.com/office/officeart/2005/8/layout/radial6"/>
    <dgm:cxn modelId="{D69EDC21-A128-4357-8577-EDBBF54AD24E}" type="presParOf" srcId="{5CFF98F4-87FF-4F12-9E22-FB3DE2851423}" destId="{DC5B8B63-4DD9-4225-8B24-F1249D5E523D}" srcOrd="11" destOrd="0" presId="urn:microsoft.com/office/officeart/2005/8/layout/radial6"/>
    <dgm:cxn modelId="{C2FA042F-491D-4573-B055-F41ED3609C9A}" type="presParOf" srcId="{5CFF98F4-87FF-4F12-9E22-FB3DE2851423}" destId="{D00FF9B9-3193-40CF-8009-A876C85D1719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3DE8025-1F2C-4966-9B2A-11712FD3264C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G"/>
        </a:p>
      </dgm:t>
    </dgm:pt>
    <dgm:pt modelId="{3205C665-4D49-41AD-8522-BCB86317B052}">
      <dgm:prSet phldrT="[Text]"/>
      <dgm:spPr>
        <a:solidFill>
          <a:schemeClr val="bg2">
            <a:lumMod val="75000"/>
          </a:schemeClr>
        </a:solidFill>
      </dgm:spPr>
      <dgm:t>
        <a:bodyPr/>
        <a:lstStyle/>
        <a:p>
          <a:pPr>
            <a:buFont typeface="Wingdings" panose="05000000000000000000" pitchFamily="2" charset="2"/>
            <a:buChar char="§"/>
          </a:pPr>
          <a:endParaRPr lang="en-UG" dirty="0">
            <a:solidFill>
              <a:schemeClr val="tx2"/>
            </a:solidFill>
          </a:endParaRPr>
        </a:p>
      </dgm:t>
    </dgm:pt>
    <dgm:pt modelId="{10391464-3C2E-4E42-9B49-171B1D402895}" type="parTrans" cxnId="{FCC79555-AE1F-4D2F-803F-4FD9C48180F9}">
      <dgm:prSet/>
      <dgm:spPr/>
      <dgm:t>
        <a:bodyPr/>
        <a:lstStyle/>
        <a:p>
          <a:endParaRPr lang="en-UG"/>
        </a:p>
      </dgm:t>
    </dgm:pt>
    <dgm:pt modelId="{A6026E4A-6FA2-42FD-827D-1142158EDDDB}" type="sibTrans" cxnId="{FCC79555-AE1F-4D2F-803F-4FD9C48180F9}">
      <dgm:prSet/>
      <dgm:spPr/>
      <dgm:t>
        <a:bodyPr/>
        <a:lstStyle/>
        <a:p>
          <a:endParaRPr lang="en-UG"/>
        </a:p>
      </dgm:t>
    </dgm:pt>
    <dgm:pt modelId="{883E681B-907E-4AC1-BCC7-609F17C07338}">
      <dgm:prSet phldrT="[Text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 dirty="0">
              <a:solidFill>
                <a:schemeClr val="tx2"/>
              </a:solidFill>
            </a:rPr>
            <a:t>Legal action</a:t>
          </a:r>
          <a:endParaRPr lang="en-UG" dirty="0">
            <a:solidFill>
              <a:schemeClr val="tx2"/>
            </a:solidFill>
          </a:endParaRPr>
        </a:p>
      </dgm:t>
    </dgm:pt>
    <dgm:pt modelId="{C464B2BD-CAB9-44F0-B818-E6C033A2029F}" type="parTrans" cxnId="{A0ABF431-AF04-413D-BFAA-2004BF49C5FD}">
      <dgm:prSet/>
      <dgm:spPr/>
      <dgm:t>
        <a:bodyPr/>
        <a:lstStyle/>
        <a:p>
          <a:endParaRPr lang="en-UG"/>
        </a:p>
      </dgm:t>
    </dgm:pt>
    <dgm:pt modelId="{4838B924-B120-4D56-BF12-3708CAD7E030}" type="sibTrans" cxnId="{A0ABF431-AF04-413D-BFAA-2004BF49C5FD}">
      <dgm:prSet/>
      <dgm:spPr/>
      <dgm:t>
        <a:bodyPr/>
        <a:lstStyle/>
        <a:p>
          <a:endParaRPr lang="en-UG"/>
        </a:p>
      </dgm:t>
    </dgm:pt>
    <dgm:pt modelId="{7A92DAA4-BAFE-45E3-978D-27540E671E18}">
      <dgm:prSet phldrT="[Text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 dirty="0">
              <a:solidFill>
                <a:schemeClr val="tx2"/>
              </a:solidFill>
            </a:rPr>
            <a:t>Increased conflict and tension</a:t>
          </a:r>
          <a:endParaRPr lang="en-UG" dirty="0">
            <a:solidFill>
              <a:schemeClr val="tx2"/>
            </a:solidFill>
          </a:endParaRPr>
        </a:p>
      </dgm:t>
    </dgm:pt>
    <dgm:pt modelId="{B9FC9C56-4205-423E-9CD0-FEFBDF977DF1}" type="parTrans" cxnId="{BC541113-9E21-4FE8-9493-1F977E2356D9}">
      <dgm:prSet/>
      <dgm:spPr/>
      <dgm:t>
        <a:bodyPr/>
        <a:lstStyle/>
        <a:p>
          <a:endParaRPr lang="en-UG"/>
        </a:p>
      </dgm:t>
    </dgm:pt>
    <dgm:pt modelId="{123B8357-DD87-4BBF-A8AE-17215583B9A5}" type="sibTrans" cxnId="{BC541113-9E21-4FE8-9493-1F977E2356D9}">
      <dgm:prSet/>
      <dgm:spPr/>
      <dgm:t>
        <a:bodyPr/>
        <a:lstStyle/>
        <a:p>
          <a:endParaRPr lang="en-UG"/>
        </a:p>
      </dgm:t>
    </dgm:pt>
    <dgm:pt modelId="{4AF87B45-EF7D-48A9-8362-97FD971CDA92}">
      <dgm:prSet phldrT="[Text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endParaRPr lang="en-UG" dirty="0"/>
        </a:p>
      </dgm:t>
    </dgm:pt>
    <dgm:pt modelId="{E3394709-E2CD-41A0-9C30-A18C55D6A04E}" type="parTrans" cxnId="{05F16AEB-F189-43F1-A484-7D8E316CC569}">
      <dgm:prSet/>
      <dgm:spPr/>
      <dgm:t>
        <a:bodyPr/>
        <a:lstStyle/>
        <a:p>
          <a:endParaRPr lang="en-UG"/>
        </a:p>
      </dgm:t>
    </dgm:pt>
    <dgm:pt modelId="{30D3E02F-0DF2-4C26-BFA2-B01D9C04D75E}" type="sibTrans" cxnId="{05F16AEB-F189-43F1-A484-7D8E316CC569}">
      <dgm:prSet/>
      <dgm:spPr/>
      <dgm:t>
        <a:bodyPr/>
        <a:lstStyle/>
        <a:p>
          <a:endParaRPr lang="en-UG"/>
        </a:p>
      </dgm:t>
    </dgm:pt>
    <dgm:pt modelId="{9CEA0D29-7A9A-4262-B9BC-48C98122C7EB}">
      <dgm:prSet phldrT="[Text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 dirty="0">
              <a:solidFill>
                <a:schemeClr val="tx2"/>
              </a:solidFill>
            </a:rPr>
            <a:t>Loss of trust</a:t>
          </a:r>
          <a:endParaRPr lang="en-UG" dirty="0">
            <a:solidFill>
              <a:schemeClr val="tx2"/>
            </a:solidFill>
          </a:endParaRPr>
        </a:p>
      </dgm:t>
    </dgm:pt>
    <dgm:pt modelId="{3A68B9A7-061C-47F8-AEDC-075C5C3508B6}" type="parTrans" cxnId="{069C2391-3CC2-4C70-B79F-65836B36D1EB}">
      <dgm:prSet/>
      <dgm:spPr/>
      <dgm:t>
        <a:bodyPr/>
        <a:lstStyle/>
        <a:p>
          <a:endParaRPr lang="en-UG"/>
        </a:p>
      </dgm:t>
    </dgm:pt>
    <dgm:pt modelId="{78ECAEFD-4EC5-411D-ADC6-2ADFA3857D1D}" type="sibTrans" cxnId="{069C2391-3CC2-4C70-B79F-65836B36D1EB}">
      <dgm:prSet/>
      <dgm:spPr/>
      <dgm:t>
        <a:bodyPr/>
        <a:lstStyle/>
        <a:p>
          <a:endParaRPr lang="en-UG"/>
        </a:p>
      </dgm:t>
    </dgm:pt>
    <dgm:pt modelId="{82280554-A96C-42A0-948F-B3F4DCA6406F}">
      <dgm:prSet phldrT="[Text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en-US" dirty="0">
              <a:solidFill>
                <a:schemeClr val="tx2"/>
              </a:solidFill>
            </a:rPr>
            <a:t>Discrimination</a:t>
          </a:r>
          <a:endParaRPr lang="en-UG" dirty="0">
            <a:solidFill>
              <a:schemeClr val="tx2"/>
            </a:solidFill>
          </a:endParaRPr>
        </a:p>
      </dgm:t>
    </dgm:pt>
    <dgm:pt modelId="{611BBFB8-54E2-47F1-BEED-F2CABA04C16A}" type="parTrans" cxnId="{0ACDF92A-0E86-4A02-8FD2-CB65631EBB39}">
      <dgm:prSet/>
      <dgm:spPr/>
      <dgm:t>
        <a:bodyPr/>
        <a:lstStyle/>
        <a:p>
          <a:endParaRPr lang="en-UG"/>
        </a:p>
      </dgm:t>
    </dgm:pt>
    <dgm:pt modelId="{9DD934D5-F8FB-4135-A7AB-A1C0248A8A9F}" type="sibTrans" cxnId="{0ACDF92A-0E86-4A02-8FD2-CB65631EBB39}">
      <dgm:prSet/>
      <dgm:spPr/>
      <dgm:t>
        <a:bodyPr/>
        <a:lstStyle/>
        <a:p>
          <a:endParaRPr lang="en-UG"/>
        </a:p>
      </dgm:t>
    </dgm:pt>
    <dgm:pt modelId="{728E1C31-FDEA-44C6-A67E-D95AA1502AC2}">
      <dgm:prSet phldrT="[Text]" phldr="1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endParaRPr lang="en-UG" dirty="0"/>
        </a:p>
      </dgm:t>
    </dgm:pt>
    <dgm:pt modelId="{A876AAD5-9988-4858-87A8-141E7E25BFC2}" type="parTrans" cxnId="{31B80527-5719-42CD-AFCC-9C0858974431}">
      <dgm:prSet/>
      <dgm:spPr/>
      <dgm:t>
        <a:bodyPr/>
        <a:lstStyle/>
        <a:p>
          <a:endParaRPr lang="en-UG"/>
        </a:p>
      </dgm:t>
    </dgm:pt>
    <dgm:pt modelId="{E2031781-C717-4C57-8871-9E58A0E3C546}" type="sibTrans" cxnId="{31B80527-5719-42CD-AFCC-9C0858974431}">
      <dgm:prSet/>
      <dgm:spPr/>
      <dgm:t>
        <a:bodyPr/>
        <a:lstStyle/>
        <a:p>
          <a:endParaRPr lang="en-UG"/>
        </a:p>
      </dgm:t>
    </dgm:pt>
    <dgm:pt modelId="{D489E584-78DB-4301-986E-4E6B46FB6E39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 sz="3200" dirty="0">
              <a:solidFill>
                <a:schemeClr val="tx2"/>
              </a:solidFill>
            </a:rPr>
            <a:t>Reputational damage</a:t>
          </a:r>
          <a:endParaRPr lang="en-UG" sz="3200" dirty="0">
            <a:solidFill>
              <a:schemeClr val="tx2"/>
            </a:solidFill>
          </a:endParaRPr>
        </a:p>
      </dgm:t>
    </dgm:pt>
    <dgm:pt modelId="{84201671-7BA3-4958-B6B2-855298786076}" type="parTrans" cxnId="{3E65B79D-332B-4249-8013-6CC9C882AE9A}">
      <dgm:prSet/>
      <dgm:spPr/>
      <dgm:t>
        <a:bodyPr/>
        <a:lstStyle/>
        <a:p>
          <a:endParaRPr lang="en-UG"/>
        </a:p>
      </dgm:t>
    </dgm:pt>
    <dgm:pt modelId="{D02F85BE-FDD3-492C-B203-C611D657F1E3}" type="sibTrans" cxnId="{3E65B79D-332B-4249-8013-6CC9C882AE9A}">
      <dgm:prSet/>
      <dgm:spPr/>
      <dgm:t>
        <a:bodyPr/>
        <a:lstStyle/>
        <a:p>
          <a:endParaRPr lang="en-UG"/>
        </a:p>
      </dgm:t>
    </dgm:pt>
    <dgm:pt modelId="{B761A5C1-7300-490F-AD70-47D588FA13CB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 sz="3200" dirty="0">
              <a:solidFill>
                <a:schemeClr val="tx2"/>
              </a:solidFill>
            </a:rPr>
            <a:t>Regulatory challenges</a:t>
          </a:r>
          <a:endParaRPr lang="en-UG" sz="3200" dirty="0">
            <a:solidFill>
              <a:schemeClr val="tx2"/>
            </a:solidFill>
          </a:endParaRPr>
        </a:p>
      </dgm:t>
    </dgm:pt>
    <dgm:pt modelId="{03F2BE80-2A95-4429-B868-FA08B8924B50}" type="parTrans" cxnId="{70349C8C-6FCC-4DD1-95B2-7E9F22919694}">
      <dgm:prSet/>
      <dgm:spPr/>
      <dgm:t>
        <a:bodyPr/>
        <a:lstStyle/>
        <a:p>
          <a:endParaRPr lang="en-UG"/>
        </a:p>
      </dgm:t>
    </dgm:pt>
    <dgm:pt modelId="{3B77084F-BE62-4632-BF19-827A582F662A}" type="sibTrans" cxnId="{70349C8C-6FCC-4DD1-95B2-7E9F22919694}">
      <dgm:prSet/>
      <dgm:spPr/>
      <dgm:t>
        <a:bodyPr/>
        <a:lstStyle/>
        <a:p>
          <a:endParaRPr lang="en-UG"/>
        </a:p>
      </dgm:t>
    </dgm:pt>
    <dgm:pt modelId="{4C5C80F5-D597-4D52-AC68-C712B3CDED5A}">
      <dgm:prSet phldrT="[Text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 dirty="0">
              <a:solidFill>
                <a:schemeClr val="tx2"/>
              </a:solidFill>
            </a:rPr>
            <a:t>Low employee morale and job satisfaction</a:t>
          </a:r>
          <a:endParaRPr lang="en-UG" dirty="0">
            <a:solidFill>
              <a:schemeClr val="tx2"/>
            </a:solidFill>
          </a:endParaRPr>
        </a:p>
      </dgm:t>
    </dgm:pt>
    <dgm:pt modelId="{517511A2-83A0-427C-B995-A89CB04FFC39}" type="parTrans" cxnId="{5A60DE8E-3DC1-4200-AF6B-C5A58BE1EDCB}">
      <dgm:prSet/>
      <dgm:spPr/>
      <dgm:t>
        <a:bodyPr/>
        <a:lstStyle/>
        <a:p>
          <a:endParaRPr lang="en-UG"/>
        </a:p>
      </dgm:t>
    </dgm:pt>
    <dgm:pt modelId="{AF7DEEEE-A377-42EC-9B21-911B3B3D1FE3}" type="sibTrans" cxnId="{5A60DE8E-3DC1-4200-AF6B-C5A58BE1EDCB}">
      <dgm:prSet/>
      <dgm:spPr/>
      <dgm:t>
        <a:bodyPr/>
        <a:lstStyle/>
        <a:p>
          <a:endParaRPr lang="en-UG"/>
        </a:p>
      </dgm:t>
    </dgm:pt>
    <dgm:pt modelId="{13A9CAF7-B6E8-48B5-83E0-E0674ACB1B53}">
      <dgm:prSet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en-US" dirty="0">
              <a:solidFill>
                <a:schemeClr val="tx2"/>
              </a:solidFill>
            </a:rPr>
            <a:t>High </a:t>
          </a:r>
          <a:r>
            <a:rPr lang="en-US" dirty="0" err="1">
              <a:solidFill>
                <a:schemeClr val="tx2"/>
              </a:solidFill>
            </a:rPr>
            <a:t>labour</a:t>
          </a:r>
          <a:r>
            <a:rPr lang="en-US" dirty="0">
              <a:solidFill>
                <a:schemeClr val="tx2"/>
              </a:solidFill>
            </a:rPr>
            <a:t> turnover</a:t>
          </a:r>
        </a:p>
      </dgm:t>
    </dgm:pt>
    <dgm:pt modelId="{1308051F-E4FD-4569-8450-3796A628B3F7}" type="parTrans" cxnId="{A2DA0FE5-FFDF-4120-9F2E-E97FEB22DE3C}">
      <dgm:prSet/>
      <dgm:spPr/>
      <dgm:t>
        <a:bodyPr/>
        <a:lstStyle/>
        <a:p>
          <a:endParaRPr lang="en-UG"/>
        </a:p>
      </dgm:t>
    </dgm:pt>
    <dgm:pt modelId="{7F04264B-14AA-473F-A2D1-F6C9D464143B}" type="sibTrans" cxnId="{A2DA0FE5-FFDF-4120-9F2E-E97FEB22DE3C}">
      <dgm:prSet/>
      <dgm:spPr/>
      <dgm:t>
        <a:bodyPr/>
        <a:lstStyle/>
        <a:p>
          <a:endParaRPr lang="en-UG"/>
        </a:p>
      </dgm:t>
    </dgm:pt>
    <dgm:pt modelId="{FB102CC4-D3F0-4596-8019-76AA8274C605}" type="pres">
      <dgm:prSet presAssocID="{73DE8025-1F2C-4966-9B2A-11712FD3264C}" presName="theList" presStyleCnt="0">
        <dgm:presLayoutVars>
          <dgm:dir/>
          <dgm:animLvl val="lvl"/>
          <dgm:resizeHandles val="exact"/>
        </dgm:presLayoutVars>
      </dgm:prSet>
      <dgm:spPr/>
    </dgm:pt>
    <dgm:pt modelId="{D7DE71BB-2B95-4B09-9A52-682B6DA770DE}" type="pres">
      <dgm:prSet presAssocID="{3205C665-4D49-41AD-8522-BCB86317B052}" presName="compNode" presStyleCnt="0"/>
      <dgm:spPr/>
    </dgm:pt>
    <dgm:pt modelId="{57CC11CF-22FB-48C4-B579-8749B55231B3}" type="pres">
      <dgm:prSet presAssocID="{3205C665-4D49-41AD-8522-BCB86317B052}" presName="aNode" presStyleLbl="bgShp" presStyleIdx="0" presStyleCnt="3"/>
      <dgm:spPr/>
    </dgm:pt>
    <dgm:pt modelId="{022ED270-E1E7-4654-AF19-13105EC66749}" type="pres">
      <dgm:prSet presAssocID="{3205C665-4D49-41AD-8522-BCB86317B052}" presName="textNode" presStyleLbl="bgShp" presStyleIdx="0" presStyleCnt="3"/>
      <dgm:spPr/>
    </dgm:pt>
    <dgm:pt modelId="{AB4E536A-5AEC-4156-8975-83BBBA5E3720}" type="pres">
      <dgm:prSet presAssocID="{3205C665-4D49-41AD-8522-BCB86317B052}" presName="compChildNode" presStyleCnt="0"/>
      <dgm:spPr/>
    </dgm:pt>
    <dgm:pt modelId="{0C16A0FC-D122-4092-AD53-B892DE23AED9}" type="pres">
      <dgm:prSet presAssocID="{3205C665-4D49-41AD-8522-BCB86317B052}" presName="theInnerList" presStyleCnt="0"/>
      <dgm:spPr/>
    </dgm:pt>
    <dgm:pt modelId="{032522BE-209F-44E0-8767-7C1952068836}" type="pres">
      <dgm:prSet presAssocID="{883E681B-907E-4AC1-BCC7-609F17C07338}" presName="childNode" presStyleLbl="node1" presStyleIdx="0" presStyleCnt="8" custScaleY="172235" custLinFactY="-97327" custLinFactNeighborX="982" custLinFactNeighborY="-100000">
        <dgm:presLayoutVars>
          <dgm:bulletEnabled val="1"/>
        </dgm:presLayoutVars>
      </dgm:prSet>
      <dgm:spPr/>
    </dgm:pt>
    <dgm:pt modelId="{4A589F9E-D39C-48A0-A8C2-B7421D8AFB4C}" type="pres">
      <dgm:prSet presAssocID="{883E681B-907E-4AC1-BCC7-609F17C07338}" presName="aSpace2" presStyleCnt="0"/>
      <dgm:spPr/>
    </dgm:pt>
    <dgm:pt modelId="{9545B67E-0213-4EA7-A4F9-254A02B75BC5}" type="pres">
      <dgm:prSet presAssocID="{4C5C80F5-D597-4D52-AC68-C712B3CDED5A}" presName="childNode" presStyleLbl="node1" presStyleIdx="1" presStyleCnt="8" custScaleY="255203" custLinFactY="-64012" custLinFactNeighborX="-950" custLinFactNeighborY="-100000">
        <dgm:presLayoutVars>
          <dgm:bulletEnabled val="1"/>
        </dgm:presLayoutVars>
      </dgm:prSet>
      <dgm:spPr/>
    </dgm:pt>
    <dgm:pt modelId="{0E3C52E9-2116-43E6-8BE5-058BEF22F9E7}" type="pres">
      <dgm:prSet presAssocID="{4C5C80F5-D597-4D52-AC68-C712B3CDED5A}" presName="aSpace2" presStyleCnt="0"/>
      <dgm:spPr/>
    </dgm:pt>
    <dgm:pt modelId="{9AB56274-62D7-40CA-96AC-B2B582E38545}" type="pres">
      <dgm:prSet presAssocID="{7A92DAA4-BAFE-45E3-978D-27540E671E18}" presName="childNode" presStyleLbl="node1" presStyleIdx="2" presStyleCnt="8" custScaleY="159139">
        <dgm:presLayoutVars>
          <dgm:bulletEnabled val="1"/>
        </dgm:presLayoutVars>
      </dgm:prSet>
      <dgm:spPr/>
    </dgm:pt>
    <dgm:pt modelId="{330DC832-1AAA-4113-A8E5-16725944B6F3}" type="pres">
      <dgm:prSet presAssocID="{3205C665-4D49-41AD-8522-BCB86317B052}" presName="aSpace" presStyleCnt="0"/>
      <dgm:spPr/>
    </dgm:pt>
    <dgm:pt modelId="{1352E518-F08C-4FBC-B1BF-CE3919B1EE07}" type="pres">
      <dgm:prSet presAssocID="{4AF87B45-EF7D-48A9-8362-97FD971CDA92}" presName="compNode" presStyleCnt="0"/>
      <dgm:spPr/>
    </dgm:pt>
    <dgm:pt modelId="{FE33E230-BDA8-4EFE-9022-F4A0D562E498}" type="pres">
      <dgm:prSet presAssocID="{4AF87B45-EF7D-48A9-8362-97FD971CDA92}" presName="aNode" presStyleLbl="bgShp" presStyleIdx="1" presStyleCnt="3" custLinFactNeighborX="3231" custLinFactNeighborY="817"/>
      <dgm:spPr/>
    </dgm:pt>
    <dgm:pt modelId="{37F09CAE-79CE-43CF-82FE-624BE1C7B67B}" type="pres">
      <dgm:prSet presAssocID="{4AF87B45-EF7D-48A9-8362-97FD971CDA92}" presName="textNode" presStyleLbl="bgShp" presStyleIdx="1" presStyleCnt="3"/>
      <dgm:spPr/>
    </dgm:pt>
    <dgm:pt modelId="{FEFBD946-39A9-4002-82C0-5D60A39779D8}" type="pres">
      <dgm:prSet presAssocID="{4AF87B45-EF7D-48A9-8362-97FD971CDA92}" presName="compChildNode" presStyleCnt="0"/>
      <dgm:spPr/>
    </dgm:pt>
    <dgm:pt modelId="{C2E8532D-3089-4BB8-89EC-0FB3FCFA490E}" type="pres">
      <dgm:prSet presAssocID="{4AF87B45-EF7D-48A9-8362-97FD971CDA92}" presName="theInnerList" presStyleCnt="0"/>
      <dgm:spPr/>
    </dgm:pt>
    <dgm:pt modelId="{1B974785-3D8B-4213-9FD7-A3D0E18FCD9D}" type="pres">
      <dgm:prSet presAssocID="{9CEA0D29-7A9A-4262-B9BC-48C98122C7EB}" presName="childNode" presStyleLbl="node1" presStyleIdx="3" presStyleCnt="8" custLinFactY="-68731" custLinFactNeighborX="-20" custLinFactNeighborY="-100000">
        <dgm:presLayoutVars>
          <dgm:bulletEnabled val="1"/>
        </dgm:presLayoutVars>
      </dgm:prSet>
      <dgm:spPr/>
    </dgm:pt>
    <dgm:pt modelId="{E489E58F-E89D-4F42-8A81-7BD202B3EF4A}" type="pres">
      <dgm:prSet presAssocID="{9CEA0D29-7A9A-4262-B9BC-48C98122C7EB}" presName="aSpace2" presStyleCnt="0"/>
      <dgm:spPr/>
    </dgm:pt>
    <dgm:pt modelId="{9A2CEF61-D5B7-4C3C-A326-2B70371EC28B}" type="pres">
      <dgm:prSet presAssocID="{82280554-A96C-42A0-948F-B3F4DCA6406F}" presName="childNode" presStyleLbl="node1" presStyleIdx="4" presStyleCnt="8" custLinFactY="-29697" custLinFactNeighborX="-20" custLinFactNeighborY="-100000">
        <dgm:presLayoutVars>
          <dgm:bulletEnabled val="1"/>
        </dgm:presLayoutVars>
      </dgm:prSet>
      <dgm:spPr/>
    </dgm:pt>
    <dgm:pt modelId="{00AC2ABE-801C-4B7C-9A40-51969072E8F2}" type="pres">
      <dgm:prSet presAssocID="{82280554-A96C-42A0-948F-B3F4DCA6406F}" presName="aSpace2" presStyleCnt="0"/>
      <dgm:spPr/>
    </dgm:pt>
    <dgm:pt modelId="{537375CA-0418-44BC-957A-A2D9D90F2E87}" type="pres">
      <dgm:prSet presAssocID="{13A9CAF7-B6E8-48B5-83E0-E0674ACB1B53}" presName="childNode" presStyleLbl="node1" presStyleIdx="5" presStyleCnt="8">
        <dgm:presLayoutVars>
          <dgm:bulletEnabled val="1"/>
        </dgm:presLayoutVars>
      </dgm:prSet>
      <dgm:spPr/>
    </dgm:pt>
    <dgm:pt modelId="{D043C57F-F2E2-4A3D-B4E0-AC2A7574DC24}" type="pres">
      <dgm:prSet presAssocID="{4AF87B45-EF7D-48A9-8362-97FD971CDA92}" presName="aSpace" presStyleCnt="0"/>
      <dgm:spPr/>
    </dgm:pt>
    <dgm:pt modelId="{1E7D8228-0940-48A7-875A-549AD3CB7D41}" type="pres">
      <dgm:prSet presAssocID="{728E1C31-FDEA-44C6-A67E-D95AA1502AC2}" presName="compNode" presStyleCnt="0"/>
      <dgm:spPr/>
    </dgm:pt>
    <dgm:pt modelId="{5DEA55CD-DAB5-4D6D-88C8-1AB17B67B60C}" type="pres">
      <dgm:prSet presAssocID="{728E1C31-FDEA-44C6-A67E-D95AA1502AC2}" presName="aNode" presStyleLbl="bgShp" presStyleIdx="2" presStyleCnt="3"/>
      <dgm:spPr/>
    </dgm:pt>
    <dgm:pt modelId="{BAA107C6-A36C-4070-A456-CC2004FDA6BD}" type="pres">
      <dgm:prSet presAssocID="{728E1C31-FDEA-44C6-A67E-D95AA1502AC2}" presName="textNode" presStyleLbl="bgShp" presStyleIdx="2" presStyleCnt="3"/>
      <dgm:spPr/>
    </dgm:pt>
    <dgm:pt modelId="{D4920E3D-0CEC-4538-B80C-034BD3D83FEF}" type="pres">
      <dgm:prSet presAssocID="{728E1C31-FDEA-44C6-A67E-D95AA1502AC2}" presName="compChildNode" presStyleCnt="0"/>
      <dgm:spPr/>
    </dgm:pt>
    <dgm:pt modelId="{E71A1D61-1583-4034-AF0A-FA55C570C276}" type="pres">
      <dgm:prSet presAssocID="{728E1C31-FDEA-44C6-A67E-D95AA1502AC2}" presName="theInnerList" presStyleCnt="0"/>
      <dgm:spPr/>
    </dgm:pt>
    <dgm:pt modelId="{9C9FC5E5-C321-44D9-BD36-E4C8BE66D645}" type="pres">
      <dgm:prSet presAssocID="{D489E584-78DB-4301-986E-4E6B46FB6E39}" presName="childNode" presStyleLbl="node1" presStyleIdx="6" presStyleCnt="8" custLinFactY="-58125" custLinFactNeighborX="2843" custLinFactNeighborY="-100000">
        <dgm:presLayoutVars>
          <dgm:bulletEnabled val="1"/>
        </dgm:presLayoutVars>
      </dgm:prSet>
      <dgm:spPr/>
    </dgm:pt>
    <dgm:pt modelId="{FBA9AE88-8B73-4DEB-83FA-D107BC9CF51C}" type="pres">
      <dgm:prSet presAssocID="{D489E584-78DB-4301-986E-4E6B46FB6E39}" presName="aSpace2" presStyleCnt="0"/>
      <dgm:spPr/>
    </dgm:pt>
    <dgm:pt modelId="{4AB5FA23-3E1B-4281-867F-33313C86CE07}" type="pres">
      <dgm:prSet presAssocID="{B761A5C1-7300-490F-AD70-47D588FA13CB}" presName="childNode" presStyleLbl="node1" presStyleIdx="7" presStyleCnt="8">
        <dgm:presLayoutVars>
          <dgm:bulletEnabled val="1"/>
        </dgm:presLayoutVars>
      </dgm:prSet>
      <dgm:spPr/>
    </dgm:pt>
  </dgm:ptLst>
  <dgm:cxnLst>
    <dgm:cxn modelId="{DBF40002-7B3E-46E9-974A-BD04C009D790}" type="presOf" srcId="{4C5C80F5-D597-4D52-AC68-C712B3CDED5A}" destId="{9545B67E-0213-4EA7-A4F9-254A02B75BC5}" srcOrd="0" destOrd="0" presId="urn:microsoft.com/office/officeart/2005/8/layout/lProcess2"/>
    <dgm:cxn modelId="{9E234B0F-0753-4382-8C8D-C66BEE2D9986}" type="presOf" srcId="{3205C665-4D49-41AD-8522-BCB86317B052}" destId="{022ED270-E1E7-4654-AF19-13105EC66749}" srcOrd="1" destOrd="0" presId="urn:microsoft.com/office/officeart/2005/8/layout/lProcess2"/>
    <dgm:cxn modelId="{BC541113-9E21-4FE8-9493-1F977E2356D9}" srcId="{3205C665-4D49-41AD-8522-BCB86317B052}" destId="{7A92DAA4-BAFE-45E3-978D-27540E671E18}" srcOrd="2" destOrd="0" parTransId="{B9FC9C56-4205-423E-9CD0-FEFBDF977DF1}" sibTransId="{123B8357-DD87-4BBF-A8AE-17215583B9A5}"/>
    <dgm:cxn modelId="{38ACE722-DE5C-4C93-BE80-EC76400FE8FB}" type="presOf" srcId="{9CEA0D29-7A9A-4262-B9BC-48C98122C7EB}" destId="{1B974785-3D8B-4213-9FD7-A3D0E18FCD9D}" srcOrd="0" destOrd="0" presId="urn:microsoft.com/office/officeart/2005/8/layout/lProcess2"/>
    <dgm:cxn modelId="{31B80527-5719-42CD-AFCC-9C0858974431}" srcId="{73DE8025-1F2C-4966-9B2A-11712FD3264C}" destId="{728E1C31-FDEA-44C6-A67E-D95AA1502AC2}" srcOrd="2" destOrd="0" parTransId="{A876AAD5-9988-4858-87A8-141E7E25BFC2}" sibTransId="{E2031781-C717-4C57-8871-9E58A0E3C546}"/>
    <dgm:cxn modelId="{0ACDF92A-0E86-4A02-8FD2-CB65631EBB39}" srcId="{4AF87B45-EF7D-48A9-8362-97FD971CDA92}" destId="{82280554-A96C-42A0-948F-B3F4DCA6406F}" srcOrd="1" destOrd="0" parTransId="{611BBFB8-54E2-47F1-BEED-F2CABA04C16A}" sibTransId="{9DD934D5-F8FB-4135-A7AB-A1C0248A8A9F}"/>
    <dgm:cxn modelId="{A0ABF431-AF04-413D-BFAA-2004BF49C5FD}" srcId="{3205C665-4D49-41AD-8522-BCB86317B052}" destId="{883E681B-907E-4AC1-BCC7-609F17C07338}" srcOrd="0" destOrd="0" parTransId="{C464B2BD-CAB9-44F0-B818-E6C033A2029F}" sibTransId="{4838B924-B120-4D56-BF12-3708CAD7E030}"/>
    <dgm:cxn modelId="{50E2C65B-9CC1-4AC3-9F9C-57BABC63C1B5}" type="presOf" srcId="{728E1C31-FDEA-44C6-A67E-D95AA1502AC2}" destId="{5DEA55CD-DAB5-4D6D-88C8-1AB17B67B60C}" srcOrd="0" destOrd="0" presId="urn:microsoft.com/office/officeart/2005/8/layout/lProcess2"/>
    <dgm:cxn modelId="{62EDA149-A01D-4E34-9864-9BA2CC7492BD}" type="presOf" srcId="{728E1C31-FDEA-44C6-A67E-D95AA1502AC2}" destId="{BAA107C6-A36C-4070-A456-CC2004FDA6BD}" srcOrd="1" destOrd="0" presId="urn:microsoft.com/office/officeart/2005/8/layout/lProcess2"/>
    <dgm:cxn modelId="{FCC79555-AE1F-4D2F-803F-4FD9C48180F9}" srcId="{73DE8025-1F2C-4966-9B2A-11712FD3264C}" destId="{3205C665-4D49-41AD-8522-BCB86317B052}" srcOrd="0" destOrd="0" parTransId="{10391464-3C2E-4E42-9B49-171B1D402895}" sibTransId="{A6026E4A-6FA2-42FD-827D-1142158EDDDB}"/>
    <dgm:cxn modelId="{27013856-EFD8-4FC5-96EB-CD4C1890985F}" type="presOf" srcId="{3205C665-4D49-41AD-8522-BCB86317B052}" destId="{57CC11CF-22FB-48C4-B579-8749B55231B3}" srcOrd="0" destOrd="0" presId="urn:microsoft.com/office/officeart/2005/8/layout/lProcess2"/>
    <dgm:cxn modelId="{BFC5F057-4D65-456A-9CB9-ABE19A5F00F3}" type="presOf" srcId="{13A9CAF7-B6E8-48B5-83E0-E0674ACB1B53}" destId="{537375CA-0418-44BC-957A-A2D9D90F2E87}" srcOrd="0" destOrd="0" presId="urn:microsoft.com/office/officeart/2005/8/layout/lProcess2"/>
    <dgm:cxn modelId="{81CFDB86-1A2B-4C35-9063-B2874104B2DE}" type="presOf" srcId="{82280554-A96C-42A0-948F-B3F4DCA6406F}" destId="{9A2CEF61-D5B7-4C3C-A326-2B70371EC28B}" srcOrd="0" destOrd="0" presId="urn:microsoft.com/office/officeart/2005/8/layout/lProcess2"/>
    <dgm:cxn modelId="{C1AB4E87-D3D2-455C-937F-40065E9FD909}" type="presOf" srcId="{7A92DAA4-BAFE-45E3-978D-27540E671E18}" destId="{9AB56274-62D7-40CA-96AC-B2B582E38545}" srcOrd="0" destOrd="0" presId="urn:microsoft.com/office/officeart/2005/8/layout/lProcess2"/>
    <dgm:cxn modelId="{70349C8C-6FCC-4DD1-95B2-7E9F22919694}" srcId="{728E1C31-FDEA-44C6-A67E-D95AA1502AC2}" destId="{B761A5C1-7300-490F-AD70-47D588FA13CB}" srcOrd="1" destOrd="0" parTransId="{03F2BE80-2A95-4429-B868-FA08B8924B50}" sibTransId="{3B77084F-BE62-4632-BF19-827A582F662A}"/>
    <dgm:cxn modelId="{5A60DE8E-3DC1-4200-AF6B-C5A58BE1EDCB}" srcId="{3205C665-4D49-41AD-8522-BCB86317B052}" destId="{4C5C80F5-D597-4D52-AC68-C712B3CDED5A}" srcOrd="1" destOrd="0" parTransId="{517511A2-83A0-427C-B995-A89CB04FFC39}" sibTransId="{AF7DEEEE-A377-42EC-9B21-911B3B3D1FE3}"/>
    <dgm:cxn modelId="{069C2391-3CC2-4C70-B79F-65836B36D1EB}" srcId="{4AF87B45-EF7D-48A9-8362-97FD971CDA92}" destId="{9CEA0D29-7A9A-4262-B9BC-48C98122C7EB}" srcOrd="0" destOrd="0" parTransId="{3A68B9A7-061C-47F8-AEDC-075C5C3508B6}" sibTransId="{78ECAEFD-4EC5-411D-ADC6-2ADFA3857D1D}"/>
    <dgm:cxn modelId="{3E65B79D-332B-4249-8013-6CC9C882AE9A}" srcId="{728E1C31-FDEA-44C6-A67E-D95AA1502AC2}" destId="{D489E584-78DB-4301-986E-4E6B46FB6E39}" srcOrd="0" destOrd="0" parTransId="{84201671-7BA3-4958-B6B2-855298786076}" sibTransId="{D02F85BE-FDD3-492C-B203-C611D657F1E3}"/>
    <dgm:cxn modelId="{D8612CA5-2719-407B-A6BB-5D79617DCB78}" type="presOf" srcId="{73DE8025-1F2C-4966-9B2A-11712FD3264C}" destId="{FB102CC4-D3F0-4596-8019-76AA8274C605}" srcOrd="0" destOrd="0" presId="urn:microsoft.com/office/officeart/2005/8/layout/lProcess2"/>
    <dgm:cxn modelId="{0C709BB3-CC07-4F64-B656-3F5DDA148B0E}" type="presOf" srcId="{D489E584-78DB-4301-986E-4E6B46FB6E39}" destId="{9C9FC5E5-C321-44D9-BD36-E4C8BE66D645}" srcOrd="0" destOrd="0" presId="urn:microsoft.com/office/officeart/2005/8/layout/lProcess2"/>
    <dgm:cxn modelId="{6E667BDD-7FC7-4C1C-88A3-8EF4F96BC779}" type="presOf" srcId="{883E681B-907E-4AC1-BCC7-609F17C07338}" destId="{032522BE-209F-44E0-8767-7C1952068836}" srcOrd="0" destOrd="0" presId="urn:microsoft.com/office/officeart/2005/8/layout/lProcess2"/>
    <dgm:cxn modelId="{A2DA0FE5-FFDF-4120-9F2E-E97FEB22DE3C}" srcId="{4AF87B45-EF7D-48A9-8362-97FD971CDA92}" destId="{13A9CAF7-B6E8-48B5-83E0-E0674ACB1B53}" srcOrd="2" destOrd="0" parTransId="{1308051F-E4FD-4569-8450-3796A628B3F7}" sibTransId="{7F04264B-14AA-473F-A2D1-F6C9D464143B}"/>
    <dgm:cxn modelId="{05F16AEB-F189-43F1-A484-7D8E316CC569}" srcId="{73DE8025-1F2C-4966-9B2A-11712FD3264C}" destId="{4AF87B45-EF7D-48A9-8362-97FD971CDA92}" srcOrd="1" destOrd="0" parTransId="{E3394709-E2CD-41A0-9C30-A18C55D6A04E}" sibTransId="{30D3E02F-0DF2-4C26-BFA2-B01D9C04D75E}"/>
    <dgm:cxn modelId="{1A391CED-D0EA-422B-9E16-30CB64052F84}" type="presOf" srcId="{4AF87B45-EF7D-48A9-8362-97FD971CDA92}" destId="{FE33E230-BDA8-4EFE-9022-F4A0D562E498}" srcOrd="0" destOrd="0" presId="urn:microsoft.com/office/officeart/2005/8/layout/lProcess2"/>
    <dgm:cxn modelId="{1C500BF9-ABCB-4880-B09F-ABC69AB3E911}" type="presOf" srcId="{4AF87B45-EF7D-48A9-8362-97FD971CDA92}" destId="{37F09CAE-79CE-43CF-82FE-624BE1C7B67B}" srcOrd="1" destOrd="0" presId="urn:microsoft.com/office/officeart/2005/8/layout/lProcess2"/>
    <dgm:cxn modelId="{69A78EFF-2452-4D3E-BBAE-8CA44890B717}" type="presOf" srcId="{B761A5C1-7300-490F-AD70-47D588FA13CB}" destId="{4AB5FA23-3E1B-4281-867F-33313C86CE07}" srcOrd="0" destOrd="0" presId="urn:microsoft.com/office/officeart/2005/8/layout/lProcess2"/>
    <dgm:cxn modelId="{7AF96168-F9C0-48D2-B0A6-A14B59341A08}" type="presParOf" srcId="{FB102CC4-D3F0-4596-8019-76AA8274C605}" destId="{D7DE71BB-2B95-4B09-9A52-682B6DA770DE}" srcOrd="0" destOrd="0" presId="urn:microsoft.com/office/officeart/2005/8/layout/lProcess2"/>
    <dgm:cxn modelId="{12B17F26-64F8-435F-895B-5E78D36F167C}" type="presParOf" srcId="{D7DE71BB-2B95-4B09-9A52-682B6DA770DE}" destId="{57CC11CF-22FB-48C4-B579-8749B55231B3}" srcOrd="0" destOrd="0" presId="urn:microsoft.com/office/officeart/2005/8/layout/lProcess2"/>
    <dgm:cxn modelId="{1688F4DA-A9EC-4CB5-B631-5152861B67ED}" type="presParOf" srcId="{D7DE71BB-2B95-4B09-9A52-682B6DA770DE}" destId="{022ED270-E1E7-4654-AF19-13105EC66749}" srcOrd="1" destOrd="0" presId="urn:microsoft.com/office/officeart/2005/8/layout/lProcess2"/>
    <dgm:cxn modelId="{E1368454-E480-4F8D-B797-43773F9FA645}" type="presParOf" srcId="{D7DE71BB-2B95-4B09-9A52-682B6DA770DE}" destId="{AB4E536A-5AEC-4156-8975-83BBBA5E3720}" srcOrd="2" destOrd="0" presId="urn:microsoft.com/office/officeart/2005/8/layout/lProcess2"/>
    <dgm:cxn modelId="{DF331A74-1A3A-49FF-877E-8EB3186F13A0}" type="presParOf" srcId="{AB4E536A-5AEC-4156-8975-83BBBA5E3720}" destId="{0C16A0FC-D122-4092-AD53-B892DE23AED9}" srcOrd="0" destOrd="0" presId="urn:microsoft.com/office/officeart/2005/8/layout/lProcess2"/>
    <dgm:cxn modelId="{A0A25FC4-7E28-471C-80FC-EB2E779EDE61}" type="presParOf" srcId="{0C16A0FC-D122-4092-AD53-B892DE23AED9}" destId="{032522BE-209F-44E0-8767-7C1952068836}" srcOrd="0" destOrd="0" presId="urn:microsoft.com/office/officeart/2005/8/layout/lProcess2"/>
    <dgm:cxn modelId="{5352068B-1786-4B5D-A50C-A0576FF6571A}" type="presParOf" srcId="{0C16A0FC-D122-4092-AD53-B892DE23AED9}" destId="{4A589F9E-D39C-48A0-A8C2-B7421D8AFB4C}" srcOrd="1" destOrd="0" presId="urn:microsoft.com/office/officeart/2005/8/layout/lProcess2"/>
    <dgm:cxn modelId="{AE1B62B4-DBAA-4D56-AF7A-E3A5E5FD2F8A}" type="presParOf" srcId="{0C16A0FC-D122-4092-AD53-B892DE23AED9}" destId="{9545B67E-0213-4EA7-A4F9-254A02B75BC5}" srcOrd="2" destOrd="0" presId="urn:microsoft.com/office/officeart/2005/8/layout/lProcess2"/>
    <dgm:cxn modelId="{1197DAB8-039C-475B-89F3-5C3014FE2EFC}" type="presParOf" srcId="{0C16A0FC-D122-4092-AD53-B892DE23AED9}" destId="{0E3C52E9-2116-43E6-8BE5-058BEF22F9E7}" srcOrd="3" destOrd="0" presId="urn:microsoft.com/office/officeart/2005/8/layout/lProcess2"/>
    <dgm:cxn modelId="{1BE6EA95-908E-4650-AA7B-139E8AFE66C2}" type="presParOf" srcId="{0C16A0FC-D122-4092-AD53-B892DE23AED9}" destId="{9AB56274-62D7-40CA-96AC-B2B582E38545}" srcOrd="4" destOrd="0" presId="urn:microsoft.com/office/officeart/2005/8/layout/lProcess2"/>
    <dgm:cxn modelId="{5610C794-DE47-4E47-B603-19427691D9BE}" type="presParOf" srcId="{FB102CC4-D3F0-4596-8019-76AA8274C605}" destId="{330DC832-1AAA-4113-A8E5-16725944B6F3}" srcOrd="1" destOrd="0" presId="urn:microsoft.com/office/officeart/2005/8/layout/lProcess2"/>
    <dgm:cxn modelId="{B6731EBC-85B2-4E5E-A816-E95082F29698}" type="presParOf" srcId="{FB102CC4-D3F0-4596-8019-76AA8274C605}" destId="{1352E518-F08C-4FBC-B1BF-CE3919B1EE07}" srcOrd="2" destOrd="0" presId="urn:microsoft.com/office/officeart/2005/8/layout/lProcess2"/>
    <dgm:cxn modelId="{47502F8B-4BD3-4D2E-8C07-E7BEB669F359}" type="presParOf" srcId="{1352E518-F08C-4FBC-B1BF-CE3919B1EE07}" destId="{FE33E230-BDA8-4EFE-9022-F4A0D562E498}" srcOrd="0" destOrd="0" presId="urn:microsoft.com/office/officeart/2005/8/layout/lProcess2"/>
    <dgm:cxn modelId="{EF529727-3086-415B-BA87-CBF81EB3A447}" type="presParOf" srcId="{1352E518-F08C-4FBC-B1BF-CE3919B1EE07}" destId="{37F09CAE-79CE-43CF-82FE-624BE1C7B67B}" srcOrd="1" destOrd="0" presId="urn:microsoft.com/office/officeart/2005/8/layout/lProcess2"/>
    <dgm:cxn modelId="{B626E22F-4472-49BB-9ED5-4DBC48727748}" type="presParOf" srcId="{1352E518-F08C-4FBC-B1BF-CE3919B1EE07}" destId="{FEFBD946-39A9-4002-82C0-5D60A39779D8}" srcOrd="2" destOrd="0" presId="urn:microsoft.com/office/officeart/2005/8/layout/lProcess2"/>
    <dgm:cxn modelId="{41D09FCA-4A37-4E6E-9656-518BFBEF527F}" type="presParOf" srcId="{FEFBD946-39A9-4002-82C0-5D60A39779D8}" destId="{C2E8532D-3089-4BB8-89EC-0FB3FCFA490E}" srcOrd="0" destOrd="0" presId="urn:microsoft.com/office/officeart/2005/8/layout/lProcess2"/>
    <dgm:cxn modelId="{81717C4F-255C-4F5D-AC84-782C0ACFED99}" type="presParOf" srcId="{C2E8532D-3089-4BB8-89EC-0FB3FCFA490E}" destId="{1B974785-3D8B-4213-9FD7-A3D0E18FCD9D}" srcOrd="0" destOrd="0" presId="urn:microsoft.com/office/officeart/2005/8/layout/lProcess2"/>
    <dgm:cxn modelId="{E9978CED-8773-4A7C-AEC5-764AAD99FDDD}" type="presParOf" srcId="{C2E8532D-3089-4BB8-89EC-0FB3FCFA490E}" destId="{E489E58F-E89D-4F42-8A81-7BD202B3EF4A}" srcOrd="1" destOrd="0" presId="urn:microsoft.com/office/officeart/2005/8/layout/lProcess2"/>
    <dgm:cxn modelId="{C9EA6B7E-17BD-43FF-9851-9F1441AB6F56}" type="presParOf" srcId="{C2E8532D-3089-4BB8-89EC-0FB3FCFA490E}" destId="{9A2CEF61-D5B7-4C3C-A326-2B70371EC28B}" srcOrd="2" destOrd="0" presId="urn:microsoft.com/office/officeart/2005/8/layout/lProcess2"/>
    <dgm:cxn modelId="{FFC6AA13-1B3D-43BB-9F34-E9F91D28297E}" type="presParOf" srcId="{C2E8532D-3089-4BB8-89EC-0FB3FCFA490E}" destId="{00AC2ABE-801C-4B7C-9A40-51969072E8F2}" srcOrd="3" destOrd="0" presId="urn:microsoft.com/office/officeart/2005/8/layout/lProcess2"/>
    <dgm:cxn modelId="{C062839A-D22A-4953-8903-AC3389A0587E}" type="presParOf" srcId="{C2E8532D-3089-4BB8-89EC-0FB3FCFA490E}" destId="{537375CA-0418-44BC-957A-A2D9D90F2E87}" srcOrd="4" destOrd="0" presId="urn:microsoft.com/office/officeart/2005/8/layout/lProcess2"/>
    <dgm:cxn modelId="{BFA7CB24-324A-447A-A5E6-121B9A9E8C45}" type="presParOf" srcId="{FB102CC4-D3F0-4596-8019-76AA8274C605}" destId="{D043C57F-F2E2-4A3D-B4E0-AC2A7574DC24}" srcOrd="3" destOrd="0" presId="urn:microsoft.com/office/officeart/2005/8/layout/lProcess2"/>
    <dgm:cxn modelId="{ECB7B047-E80E-4871-B78E-BFFB96257684}" type="presParOf" srcId="{FB102CC4-D3F0-4596-8019-76AA8274C605}" destId="{1E7D8228-0940-48A7-875A-549AD3CB7D41}" srcOrd="4" destOrd="0" presId="urn:microsoft.com/office/officeart/2005/8/layout/lProcess2"/>
    <dgm:cxn modelId="{82BFE838-D19A-4E81-8B92-9F3FCB733A52}" type="presParOf" srcId="{1E7D8228-0940-48A7-875A-549AD3CB7D41}" destId="{5DEA55CD-DAB5-4D6D-88C8-1AB17B67B60C}" srcOrd="0" destOrd="0" presId="urn:microsoft.com/office/officeart/2005/8/layout/lProcess2"/>
    <dgm:cxn modelId="{DED22C16-BDDD-4527-8314-D3B5566EB648}" type="presParOf" srcId="{1E7D8228-0940-48A7-875A-549AD3CB7D41}" destId="{BAA107C6-A36C-4070-A456-CC2004FDA6BD}" srcOrd="1" destOrd="0" presId="urn:microsoft.com/office/officeart/2005/8/layout/lProcess2"/>
    <dgm:cxn modelId="{F84ABF8C-217E-4FEC-ADC2-E99629925356}" type="presParOf" srcId="{1E7D8228-0940-48A7-875A-549AD3CB7D41}" destId="{D4920E3D-0CEC-4538-B80C-034BD3D83FEF}" srcOrd="2" destOrd="0" presId="urn:microsoft.com/office/officeart/2005/8/layout/lProcess2"/>
    <dgm:cxn modelId="{EABEF6A2-2F9B-4CFA-8906-05950B13E25F}" type="presParOf" srcId="{D4920E3D-0CEC-4538-B80C-034BD3D83FEF}" destId="{E71A1D61-1583-4034-AF0A-FA55C570C276}" srcOrd="0" destOrd="0" presId="urn:microsoft.com/office/officeart/2005/8/layout/lProcess2"/>
    <dgm:cxn modelId="{04093EFB-AA9A-47C9-A842-2F242D503FE3}" type="presParOf" srcId="{E71A1D61-1583-4034-AF0A-FA55C570C276}" destId="{9C9FC5E5-C321-44D9-BD36-E4C8BE66D645}" srcOrd="0" destOrd="0" presId="urn:microsoft.com/office/officeart/2005/8/layout/lProcess2"/>
    <dgm:cxn modelId="{0A3184DA-46D7-40B1-93CE-19C7EF8F24C1}" type="presParOf" srcId="{E71A1D61-1583-4034-AF0A-FA55C570C276}" destId="{FBA9AE88-8B73-4DEB-83FA-D107BC9CF51C}" srcOrd="1" destOrd="0" presId="urn:microsoft.com/office/officeart/2005/8/layout/lProcess2"/>
    <dgm:cxn modelId="{44F8A3B1-E2CF-48E5-A874-9D32D5F6FD74}" type="presParOf" srcId="{E71A1D61-1583-4034-AF0A-FA55C570C276}" destId="{4AB5FA23-3E1B-4281-867F-33313C86CE07}" srcOrd="2" destOrd="0" presId="urn:microsoft.com/office/officeart/2005/8/layout/lProcess2"/>
  </dgm:cxnLst>
  <dgm:bg>
    <a:blipFill>
      <a:blip xmlns:r="http://schemas.openxmlformats.org/officeDocument/2006/relationships" r:embed="rId2"/>
      <a:tile tx="0" ty="0" sx="100000" sy="100000" flip="none" algn="tl"/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BCB0E93-2674-4508-9645-F7DB61C9A4D2}" type="doc">
      <dgm:prSet loTypeId="urn:microsoft.com/office/officeart/2005/8/layout/bProcess4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G"/>
        </a:p>
      </dgm:t>
    </dgm:pt>
    <dgm:pt modelId="{A5C5CB15-9075-415A-ACFC-BD5BEA1057C4}">
      <dgm:prSet phldrT="[Text]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 dirty="0"/>
            <a:t>Clear policies</a:t>
          </a:r>
          <a:endParaRPr lang="en-UG" dirty="0"/>
        </a:p>
      </dgm:t>
    </dgm:pt>
    <dgm:pt modelId="{E88F6E31-3C3A-4BA9-9A56-272AA3F857EA}" type="parTrans" cxnId="{732DB51A-828C-43A6-B7A1-D73E3C18CAC7}">
      <dgm:prSet/>
      <dgm:spPr/>
      <dgm:t>
        <a:bodyPr/>
        <a:lstStyle/>
        <a:p>
          <a:endParaRPr lang="en-UG"/>
        </a:p>
      </dgm:t>
    </dgm:pt>
    <dgm:pt modelId="{90244964-13EF-4AB0-8D04-B2F9A9B38AA2}" type="sibTrans" cxnId="{732DB51A-828C-43A6-B7A1-D73E3C18CAC7}">
      <dgm:prSet/>
      <dgm:spPr/>
      <dgm:t>
        <a:bodyPr/>
        <a:lstStyle/>
        <a:p>
          <a:endParaRPr lang="en-UG"/>
        </a:p>
      </dgm:t>
    </dgm:pt>
    <dgm:pt modelId="{2CF0A401-A0BE-4B8A-86FF-83F2BA662DBC}">
      <dgm:prSet phldrT="[Text]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 dirty="0"/>
            <a:t>Regular training</a:t>
          </a:r>
          <a:endParaRPr lang="en-UG" dirty="0"/>
        </a:p>
      </dgm:t>
    </dgm:pt>
    <dgm:pt modelId="{2727B2AB-CD99-4B43-A0DE-962D3F891FD9}" type="parTrans" cxnId="{9209F3B3-FF6C-41CB-8BC0-2C1736EFCE5D}">
      <dgm:prSet/>
      <dgm:spPr/>
      <dgm:t>
        <a:bodyPr/>
        <a:lstStyle/>
        <a:p>
          <a:endParaRPr lang="en-UG"/>
        </a:p>
      </dgm:t>
    </dgm:pt>
    <dgm:pt modelId="{CB9C8C05-DC60-4CDA-BCB4-C0FB32899FC4}" type="sibTrans" cxnId="{9209F3B3-FF6C-41CB-8BC0-2C1736EFCE5D}">
      <dgm:prSet/>
      <dgm:spPr/>
      <dgm:t>
        <a:bodyPr/>
        <a:lstStyle/>
        <a:p>
          <a:endParaRPr lang="en-UG"/>
        </a:p>
      </dgm:t>
    </dgm:pt>
    <dgm:pt modelId="{894B5294-9945-4309-B3E9-32BBCAFAE2EA}">
      <dgm:prSet phldrT="[Text]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 dirty="0"/>
            <a:t>Equal pay</a:t>
          </a:r>
          <a:endParaRPr lang="en-UG" dirty="0"/>
        </a:p>
      </dgm:t>
    </dgm:pt>
    <dgm:pt modelId="{32665B0C-E67F-47EA-96DD-B4E6C9BF9B98}" type="parTrans" cxnId="{723D8AF3-AC76-426F-B8CB-122014061E62}">
      <dgm:prSet/>
      <dgm:spPr/>
      <dgm:t>
        <a:bodyPr/>
        <a:lstStyle/>
        <a:p>
          <a:endParaRPr lang="en-UG"/>
        </a:p>
      </dgm:t>
    </dgm:pt>
    <dgm:pt modelId="{A8C5FFF4-4B27-446C-8D29-F029D45F5263}" type="sibTrans" cxnId="{723D8AF3-AC76-426F-B8CB-122014061E62}">
      <dgm:prSet/>
      <dgm:spPr/>
      <dgm:t>
        <a:bodyPr/>
        <a:lstStyle/>
        <a:p>
          <a:endParaRPr lang="en-UG"/>
        </a:p>
      </dgm:t>
    </dgm:pt>
    <dgm:pt modelId="{9613B648-CD76-4DF9-82C8-6B7DD3502FBB}">
      <dgm:prSet phldrT="[Text]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 dirty="0"/>
            <a:t>Conflict resolution</a:t>
          </a:r>
          <a:endParaRPr lang="en-UG" dirty="0"/>
        </a:p>
      </dgm:t>
    </dgm:pt>
    <dgm:pt modelId="{F7CD5BDF-ACD8-41D8-8A79-D7B6F4C9B001}" type="parTrans" cxnId="{A126D49D-81C8-480E-A3DD-9E01C8B81373}">
      <dgm:prSet/>
      <dgm:spPr/>
      <dgm:t>
        <a:bodyPr/>
        <a:lstStyle/>
        <a:p>
          <a:endParaRPr lang="en-UG"/>
        </a:p>
      </dgm:t>
    </dgm:pt>
    <dgm:pt modelId="{39D1E712-97B7-4410-B35F-78F6A2324550}" type="sibTrans" cxnId="{A126D49D-81C8-480E-A3DD-9E01C8B81373}">
      <dgm:prSet/>
      <dgm:spPr/>
      <dgm:t>
        <a:bodyPr/>
        <a:lstStyle/>
        <a:p>
          <a:endParaRPr lang="en-UG"/>
        </a:p>
      </dgm:t>
    </dgm:pt>
    <dgm:pt modelId="{7ED1967E-CD67-4210-9BAF-3A2DE431100D}">
      <dgm:prSet phldrT="[Text]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 dirty="0"/>
            <a:t>Performance management</a:t>
          </a:r>
          <a:endParaRPr lang="en-UG" dirty="0"/>
        </a:p>
      </dgm:t>
    </dgm:pt>
    <dgm:pt modelId="{6918E352-8C7A-4438-9880-AF9AC9ADE025}" type="parTrans" cxnId="{8B6CB67D-3185-466E-AB1A-A5534933E412}">
      <dgm:prSet/>
      <dgm:spPr/>
      <dgm:t>
        <a:bodyPr/>
        <a:lstStyle/>
        <a:p>
          <a:endParaRPr lang="en-UG"/>
        </a:p>
      </dgm:t>
    </dgm:pt>
    <dgm:pt modelId="{61EFE4C7-C07E-414F-9E82-E08DA427525C}" type="sibTrans" cxnId="{8B6CB67D-3185-466E-AB1A-A5534933E412}">
      <dgm:prSet/>
      <dgm:spPr/>
      <dgm:t>
        <a:bodyPr/>
        <a:lstStyle/>
        <a:p>
          <a:endParaRPr lang="en-UG"/>
        </a:p>
      </dgm:t>
    </dgm:pt>
    <dgm:pt modelId="{DF3CB0D5-0C64-4E82-995A-1AA930213494}">
      <dgm:prSet phldrT="[Text]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 dirty="0"/>
            <a:t>Employee Involvement</a:t>
          </a:r>
          <a:endParaRPr lang="en-UG" dirty="0"/>
        </a:p>
      </dgm:t>
    </dgm:pt>
    <dgm:pt modelId="{BCD42D9F-AED5-4875-A391-C52FCEE255BF}" type="parTrans" cxnId="{9E6FD61E-BD57-412D-A994-868BB15DBEBB}">
      <dgm:prSet/>
      <dgm:spPr/>
      <dgm:t>
        <a:bodyPr/>
        <a:lstStyle/>
        <a:p>
          <a:endParaRPr lang="en-UG"/>
        </a:p>
      </dgm:t>
    </dgm:pt>
    <dgm:pt modelId="{46309457-2E99-46C0-9F63-9E02D7CDC0BB}" type="sibTrans" cxnId="{9E6FD61E-BD57-412D-A994-868BB15DBEBB}">
      <dgm:prSet/>
      <dgm:spPr/>
      <dgm:t>
        <a:bodyPr/>
        <a:lstStyle/>
        <a:p>
          <a:endParaRPr lang="en-UG"/>
        </a:p>
      </dgm:t>
    </dgm:pt>
    <dgm:pt modelId="{FB6F96FC-D100-48E3-98D6-51E99C3F96B3}">
      <dgm:prSet phldrT="[Text]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 dirty="0"/>
            <a:t>Work life balance</a:t>
          </a:r>
          <a:endParaRPr lang="en-UG" dirty="0"/>
        </a:p>
      </dgm:t>
    </dgm:pt>
    <dgm:pt modelId="{DAFDB4E9-D8A6-4F56-98AD-6D12368BEAFF}" type="parTrans" cxnId="{AB863582-293A-4397-90C6-019AD9785669}">
      <dgm:prSet/>
      <dgm:spPr/>
      <dgm:t>
        <a:bodyPr/>
        <a:lstStyle/>
        <a:p>
          <a:endParaRPr lang="en-UG"/>
        </a:p>
      </dgm:t>
    </dgm:pt>
    <dgm:pt modelId="{1D6B4B77-B319-4F60-81F0-11A100E0BC0B}" type="sibTrans" cxnId="{AB863582-293A-4397-90C6-019AD9785669}">
      <dgm:prSet/>
      <dgm:spPr/>
      <dgm:t>
        <a:bodyPr/>
        <a:lstStyle/>
        <a:p>
          <a:endParaRPr lang="en-UG"/>
        </a:p>
      </dgm:t>
    </dgm:pt>
    <dgm:pt modelId="{18C81C9D-4BC9-4532-97BD-272AEAB676D3}">
      <dgm:prSet phldrT="[Text]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 dirty="0"/>
            <a:t>Anti harassment policy</a:t>
          </a:r>
          <a:endParaRPr lang="en-UG" dirty="0"/>
        </a:p>
      </dgm:t>
    </dgm:pt>
    <dgm:pt modelId="{198DBE2E-385F-41DC-8DF3-E13BD6E1C810}" type="parTrans" cxnId="{A0800814-CCEB-447E-8530-6F18776A0CE7}">
      <dgm:prSet/>
      <dgm:spPr/>
      <dgm:t>
        <a:bodyPr/>
        <a:lstStyle/>
        <a:p>
          <a:endParaRPr lang="en-UG"/>
        </a:p>
      </dgm:t>
    </dgm:pt>
    <dgm:pt modelId="{CBA495FC-A80C-47AA-B282-F0D2606578E7}" type="sibTrans" cxnId="{A0800814-CCEB-447E-8530-6F18776A0CE7}">
      <dgm:prSet/>
      <dgm:spPr/>
      <dgm:t>
        <a:bodyPr/>
        <a:lstStyle/>
        <a:p>
          <a:endParaRPr lang="en-UG"/>
        </a:p>
      </dgm:t>
    </dgm:pt>
    <dgm:pt modelId="{BEAA02BF-3799-41AA-841A-507E53AD2723}">
      <dgm:prSet phldrT="[Text]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 dirty="0"/>
            <a:t>Health and safety compliance</a:t>
          </a:r>
          <a:endParaRPr lang="en-UG" dirty="0"/>
        </a:p>
      </dgm:t>
    </dgm:pt>
    <dgm:pt modelId="{168D4D1A-EC9F-4808-905F-3A1EC0A7DCD6}" type="parTrans" cxnId="{4E7D0830-E6E9-4A2B-9278-75C35B86500E}">
      <dgm:prSet/>
      <dgm:spPr/>
      <dgm:t>
        <a:bodyPr/>
        <a:lstStyle/>
        <a:p>
          <a:endParaRPr lang="en-UG"/>
        </a:p>
      </dgm:t>
    </dgm:pt>
    <dgm:pt modelId="{CFB5BB1E-E9C8-4EA2-B3C5-F0D154AD854E}" type="sibTrans" cxnId="{4E7D0830-E6E9-4A2B-9278-75C35B86500E}">
      <dgm:prSet/>
      <dgm:spPr/>
      <dgm:t>
        <a:bodyPr/>
        <a:lstStyle/>
        <a:p>
          <a:endParaRPr lang="en-UG"/>
        </a:p>
      </dgm:t>
    </dgm:pt>
    <dgm:pt modelId="{9BC57C6D-EEC8-4158-9C1A-C71A6C2335BE}">
      <dgm:prSet phldrT="[Text]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 dirty="0"/>
            <a:t>Anti harassment policy</a:t>
          </a:r>
          <a:endParaRPr lang="en-UG" dirty="0"/>
        </a:p>
      </dgm:t>
    </dgm:pt>
    <dgm:pt modelId="{C3799437-03E6-4C1C-80B4-890CBA3EF520}" type="parTrans" cxnId="{999231A2-9991-4B3C-AFC5-B368A14AC0FF}">
      <dgm:prSet/>
      <dgm:spPr/>
      <dgm:t>
        <a:bodyPr/>
        <a:lstStyle/>
        <a:p>
          <a:endParaRPr lang="en-UG"/>
        </a:p>
      </dgm:t>
    </dgm:pt>
    <dgm:pt modelId="{22895230-A750-4E47-9B11-5D32DBD03FF7}" type="sibTrans" cxnId="{999231A2-9991-4B3C-AFC5-B368A14AC0FF}">
      <dgm:prSet/>
      <dgm:spPr/>
      <dgm:t>
        <a:bodyPr/>
        <a:lstStyle/>
        <a:p>
          <a:endParaRPr lang="en-UG"/>
        </a:p>
      </dgm:t>
    </dgm:pt>
    <dgm:pt modelId="{79ECC21B-E436-4EF2-A756-A30EB687B9DA}">
      <dgm:prSet phldrT="[Text]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 dirty="0"/>
            <a:t>Legal compliance reviews</a:t>
          </a:r>
          <a:endParaRPr lang="en-UG" dirty="0"/>
        </a:p>
      </dgm:t>
    </dgm:pt>
    <dgm:pt modelId="{17FD637E-4EA5-475F-B914-85662DD1DAB5}" type="parTrans" cxnId="{842BA685-5C9F-49B6-A2A1-575A5B349D0B}">
      <dgm:prSet/>
      <dgm:spPr/>
      <dgm:t>
        <a:bodyPr/>
        <a:lstStyle/>
        <a:p>
          <a:endParaRPr lang="en-UG"/>
        </a:p>
      </dgm:t>
    </dgm:pt>
    <dgm:pt modelId="{A4DD6139-58CE-410F-959B-D049C9940B83}" type="sibTrans" cxnId="{842BA685-5C9F-49B6-A2A1-575A5B349D0B}">
      <dgm:prSet/>
      <dgm:spPr/>
      <dgm:t>
        <a:bodyPr/>
        <a:lstStyle/>
        <a:p>
          <a:endParaRPr lang="en-UG"/>
        </a:p>
      </dgm:t>
    </dgm:pt>
    <dgm:pt modelId="{785BBAF9-70D8-4EBC-89C6-8EA9DBBF69AC}">
      <dgm:prSet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/>
            <a:t>Continuous improvement</a:t>
          </a:r>
          <a:endParaRPr lang="en-US" dirty="0"/>
        </a:p>
      </dgm:t>
    </dgm:pt>
    <dgm:pt modelId="{3EB1ABF8-D4A0-415E-BACC-140230714C89}" type="parTrans" cxnId="{3535ED06-4DCD-4C2D-9C4E-89F926AA52C2}">
      <dgm:prSet/>
      <dgm:spPr/>
      <dgm:t>
        <a:bodyPr/>
        <a:lstStyle/>
        <a:p>
          <a:endParaRPr lang="en-UG"/>
        </a:p>
      </dgm:t>
    </dgm:pt>
    <dgm:pt modelId="{7290014D-F36F-4E16-861C-0E3D305BBFE3}" type="sibTrans" cxnId="{3535ED06-4DCD-4C2D-9C4E-89F926AA52C2}">
      <dgm:prSet/>
      <dgm:spPr/>
      <dgm:t>
        <a:bodyPr/>
        <a:lstStyle/>
        <a:p>
          <a:endParaRPr lang="en-UG"/>
        </a:p>
      </dgm:t>
    </dgm:pt>
    <dgm:pt modelId="{21B2E80F-D9EE-4B6D-ACEE-C7045F4DEBB6}" type="pres">
      <dgm:prSet presAssocID="{2BCB0E93-2674-4508-9645-F7DB61C9A4D2}" presName="Name0" presStyleCnt="0">
        <dgm:presLayoutVars>
          <dgm:dir/>
          <dgm:resizeHandles/>
        </dgm:presLayoutVars>
      </dgm:prSet>
      <dgm:spPr/>
    </dgm:pt>
    <dgm:pt modelId="{609662F1-1688-4D2B-8C86-C948D6D88462}" type="pres">
      <dgm:prSet presAssocID="{A5C5CB15-9075-415A-ACFC-BD5BEA1057C4}" presName="compNode" presStyleCnt="0"/>
      <dgm:spPr/>
    </dgm:pt>
    <dgm:pt modelId="{3C8B3DAF-F681-47B0-8668-393DB25D4259}" type="pres">
      <dgm:prSet presAssocID="{A5C5CB15-9075-415A-ACFC-BD5BEA1057C4}" presName="dummyConnPt" presStyleCnt="0"/>
      <dgm:spPr/>
    </dgm:pt>
    <dgm:pt modelId="{2898CEBF-7F38-4D07-914D-367FC9D2620C}" type="pres">
      <dgm:prSet presAssocID="{A5C5CB15-9075-415A-ACFC-BD5BEA1057C4}" presName="node" presStyleLbl="node1" presStyleIdx="0" presStyleCnt="12">
        <dgm:presLayoutVars>
          <dgm:bulletEnabled val="1"/>
        </dgm:presLayoutVars>
      </dgm:prSet>
      <dgm:spPr/>
    </dgm:pt>
    <dgm:pt modelId="{E61E8B40-8B8C-42A9-8C38-9BB987B8C767}" type="pres">
      <dgm:prSet presAssocID="{90244964-13EF-4AB0-8D04-B2F9A9B38AA2}" presName="sibTrans" presStyleLbl="bgSibTrans2D1" presStyleIdx="0" presStyleCnt="11"/>
      <dgm:spPr/>
    </dgm:pt>
    <dgm:pt modelId="{426D23D1-DC41-4AAC-80D0-61239FF97CE5}" type="pres">
      <dgm:prSet presAssocID="{2CF0A401-A0BE-4B8A-86FF-83F2BA662DBC}" presName="compNode" presStyleCnt="0"/>
      <dgm:spPr/>
    </dgm:pt>
    <dgm:pt modelId="{27EEF64B-D97D-4B83-BDFC-7AB3EF9DB73E}" type="pres">
      <dgm:prSet presAssocID="{2CF0A401-A0BE-4B8A-86FF-83F2BA662DBC}" presName="dummyConnPt" presStyleCnt="0"/>
      <dgm:spPr/>
    </dgm:pt>
    <dgm:pt modelId="{9D17CF63-E594-45B9-AB1A-9B1BC2084A3F}" type="pres">
      <dgm:prSet presAssocID="{2CF0A401-A0BE-4B8A-86FF-83F2BA662DBC}" presName="node" presStyleLbl="node1" presStyleIdx="1" presStyleCnt="12">
        <dgm:presLayoutVars>
          <dgm:bulletEnabled val="1"/>
        </dgm:presLayoutVars>
      </dgm:prSet>
      <dgm:spPr/>
    </dgm:pt>
    <dgm:pt modelId="{B70355A5-8DDB-45FA-A86D-A4981FF600C3}" type="pres">
      <dgm:prSet presAssocID="{CB9C8C05-DC60-4CDA-BCB4-C0FB32899FC4}" presName="sibTrans" presStyleLbl="bgSibTrans2D1" presStyleIdx="1" presStyleCnt="11"/>
      <dgm:spPr/>
    </dgm:pt>
    <dgm:pt modelId="{E1238370-BB73-4F8C-B6A8-B6F35A4C347C}" type="pres">
      <dgm:prSet presAssocID="{894B5294-9945-4309-B3E9-32BBCAFAE2EA}" presName="compNode" presStyleCnt="0"/>
      <dgm:spPr/>
    </dgm:pt>
    <dgm:pt modelId="{F956C7CA-57D3-432D-A699-FBE0596C2028}" type="pres">
      <dgm:prSet presAssocID="{894B5294-9945-4309-B3E9-32BBCAFAE2EA}" presName="dummyConnPt" presStyleCnt="0"/>
      <dgm:spPr/>
    </dgm:pt>
    <dgm:pt modelId="{9D88B630-C187-4109-82FB-11054E444026}" type="pres">
      <dgm:prSet presAssocID="{894B5294-9945-4309-B3E9-32BBCAFAE2EA}" presName="node" presStyleLbl="node1" presStyleIdx="2" presStyleCnt="12">
        <dgm:presLayoutVars>
          <dgm:bulletEnabled val="1"/>
        </dgm:presLayoutVars>
      </dgm:prSet>
      <dgm:spPr/>
    </dgm:pt>
    <dgm:pt modelId="{0F2FA81C-5CC3-43B9-B1A5-D164D528C0E9}" type="pres">
      <dgm:prSet presAssocID="{A8C5FFF4-4B27-446C-8D29-F029D45F5263}" presName="sibTrans" presStyleLbl="bgSibTrans2D1" presStyleIdx="2" presStyleCnt="11"/>
      <dgm:spPr/>
    </dgm:pt>
    <dgm:pt modelId="{69438F0E-26DC-433D-ACC6-FBE0AE30E350}" type="pres">
      <dgm:prSet presAssocID="{9613B648-CD76-4DF9-82C8-6B7DD3502FBB}" presName="compNode" presStyleCnt="0"/>
      <dgm:spPr/>
    </dgm:pt>
    <dgm:pt modelId="{F23A10EA-980D-433E-8DD7-9960CB3AE63C}" type="pres">
      <dgm:prSet presAssocID="{9613B648-CD76-4DF9-82C8-6B7DD3502FBB}" presName="dummyConnPt" presStyleCnt="0"/>
      <dgm:spPr/>
    </dgm:pt>
    <dgm:pt modelId="{201BD59D-5A78-42D7-ADD2-ECBD92995E54}" type="pres">
      <dgm:prSet presAssocID="{9613B648-CD76-4DF9-82C8-6B7DD3502FBB}" presName="node" presStyleLbl="node1" presStyleIdx="3" presStyleCnt="12">
        <dgm:presLayoutVars>
          <dgm:bulletEnabled val="1"/>
        </dgm:presLayoutVars>
      </dgm:prSet>
      <dgm:spPr/>
    </dgm:pt>
    <dgm:pt modelId="{F3B33C88-682F-4D66-ADDB-5089EC63E710}" type="pres">
      <dgm:prSet presAssocID="{39D1E712-97B7-4410-B35F-78F6A2324550}" presName="sibTrans" presStyleLbl="bgSibTrans2D1" presStyleIdx="3" presStyleCnt="11"/>
      <dgm:spPr/>
    </dgm:pt>
    <dgm:pt modelId="{EA0A260F-FA2A-4DFA-9DE3-E21DF7C612FC}" type="pres">
      <dgm:prSet presAssocID="{7ED1967E-CD67-4210-9BAF-3A2DE431100D}" presName="compNode" presStyleCnt="0"/>
      <dgm:spPr/>
    </dgm:pt>
    <dgm:pt modelId="{CD069AEB-79E8-49ED-AC02-6B82015665D6}" type="pres">
      <dgm:prSet presAssocID="{7ED1967E-CD67-4210-9BAF-3A2DE431100D}" presName="dummyConnPt" presStyleCnt="0"/>
      <dgm:spPr/>
    </dgm:pt>
    <dgm:pt modelId="{BD1574D0-0674-45C9-99FE-678907D24783}" type="pres">
      <dgm:prSet presAssocID="{7ED1967E-CD67-4210-9BAF-3A2DE431100D}" presName="node" presStyleLbl="node1" presStyleIdx="4" presStyleCnt="12">
        <dgm:presLayoutVars>
          <dgm:bulletEnabled val="1"/>
        </dgm:presLayoutVars>
      </dgm:prSet>
      <dgm:spPr/>
    </dgm:pt>
    <dgm:pt modelId="{9D3FF9EC-4E70-4075-BEAE-54941C8280F7}" type="pres">
      <dgm:prSet presAssocID="{61EFE4C7-C07E-414F-9E82-E08DA427525C}" presName="sibTrans" presStyleLbl="bgSibTrans2D1" presStyleIdx="4" presStyleCnt="11"/>
      <dgm:spPr/>
    </dgm:pt>
    <dgm:pt modelId="{CAF795E3-6033-428F-A169-7883D709131C}" type="pres">
      <dgm:prSet presAssocID="{DF3CB0D5-0C64-4E82-995A-1AA930213494}" presName="compNode" presStyleCnt="0"/>
      <dgm:spPr/>
    </dgm:pt>
    <dgm:pt modelId="{D2459815-B196-4243-B28A-5EAA5CFEF5C1}" type="pres">
      <dgm:prSet presAssocID="{DF3CB0D5-0C64-4E82-995A-1AA930213494}" presName="dummyConnPt" presStyleCnt="0"/>
      <dgm:spPr/>
    </dgm:pt>
    <dgm:pt modelId="{D555DC4B-188D-4149-BF06-D8ED719051A0}" type="pres">
      <dgm:prSet presAssocID="{DF3CB0D5-0C64-4E82-995A-1AA930213494}" presName="node" presStyleLbl="node1" presStyleIdx="5" presStyleCnt="12">
        <dgm:presLayoutVars>
          <dgm:bulletEnabled val="1"/>
        </dgm:presLayoutVars>
      </dgm:prSet>
      <dgm:spPr/>
    </dgm:pt>
    <dgm:pt modelId="{F3D52648-1F5C-4751-9C56-C3986AA8BD64}" type="pres">
      <dgm:prSet presAssocID="{46309457-2E99-46C0-9F63-9E02D7CDC0BB}" presName="sibTrans" presStyleLbl="bgSibTrans2D1" presStyleIdx="5" presStyleCnt="11"/>
      <dgm:spPr/>
    </dgm:pt>
    <dgm:pt modelId="{3C5DCDF9-B0B4-4755-813E-CFC6E2E60DE4}" type="pres">
      <dgm:prSet presAssocID="{FB6F96FC-D100-48E3-98D6-51E99C3F96B3}" presName="compNode" presStyleCnt="0"/>
      <dgm:spPr/>
    </dgm:pt>
    <dgm:pt modelId="{A7319E67-B79B-4DDD-9540-90C37232BB72}" type="pres">
      <dgm:prSet presAssocID="{FB6F96FC-D100-48E3-98D6-51E99C3F96B3}" presName="dummyConnPt" presStyleCnt="0"/>
      <dgm:spPr/>
    </dgm:pt>
    <dgm:pt modelId="{B170FDCE-3150-4EC4-A58C-10BA347F2227}" type="pres">
      <dgm:prSet presAssocID="{FB6F96FC-D100-48E3-98D6-51E99C3F96B3}" presName="node" presStyleLbl="node1" presStyleIdx="6" presStyleCnt="12">
        <dgm:presLayoutVars>
          <dgm:bulletEnabled val="1"/>
        </dgm:presLayoutVars>
      </dgm:prSet>
      <dgm:spPr/>
    </dgm:pt>
    <dgm:pt modelId="{2E7545B7-0A27-4EDD-9B33-BFCBEAB24E4E}" type="pres">
      <dgm:prSet presAssocID="{1D6B4B77-B319-4F60-81F0-11A100E0BC0B}" presName="sibTrans" presStyleLbl="bgSibTrans2D1" presStyleIdx="6" presStyleCnt="11"/>
      <dgm:spPr/>
    </dgm:pt>
    <dgm:pt modelId="{F92D3C3B-492B-4A02-94C6-FC8846C24BD4}" type="pres">
      <dgm:prSet presAssocID="{18C81C9D-4BC9-4532-97BD-272AEAB676D3}" presName="compNode" presStyleCnt="0"/>
      <dgm:spPr/>
    </dgm:pt>
    <dgm:pt modelId="{20939553-029A-406A-9C8D-4DB1AA0AE641}" type="pres">
      <dgm:prSet presAssocID="{18C81C9D-4BC9-4532-97BD-272AEAB676D3}" presName="dummyConnPt" presStyleCnt="0"/>
      <dgm:spPr/>
    </dgm:pt>
    <dgm:pt modelId="{D0083905-10E4-4E80-ACE6-C2BC10614757}" type="pres">
      <dgm:prSet presAssocID="{18C81C9D-4BC9-4532-97BD-272AEAB676D3}" presName="node" presStyleLbl="node1" presStyleIdx="7" presStyleCnt="12">
        <dgm:presLayoutVars>
          <dgm:bulletEnabled val="1"/>
        </dgm:presLayoutVars>
      </dgm:prSet>
      <dgm:spPr/>
    </dgm:pt>
    <dgm:pt modelId="{39C06416-F195-4150-A2FF-5A69F8A444C7}" type="pres">
      <dgm:prSet presAssocID="{CBA495FC-A80C-47AA-B282-F0D2606578E7}" presName="sibTrans" presStyleLbl="bgSibTrans2D1" presStyleIdx="7" presStyleCnt="11"/>
      <dgm:spPr/>
    </dgm:pt>
    <dgm:pt modelId="{A48E1068-4699-4093-8F5D-749F581CB2E8}" type="pres">
      <dgm:prSet presAssocID="{9BC57C6D-EEC8-4158-9C1A-C71A6C2335BE}" presName="compNode" presStyleCnt="0"/>
      <dgm:spPr/>
    </dgm:pt>
    <dgm:pt modelId="{5E18B4AF-6C8D-44EA-B837-DCF4EE8102B7}" type="pres">
      <dgm:prSet presAssocID="{9BC57C6D-EEC8-4158-9C1A-C71A6C2335BE}" presName="dummyConnPt" presStyleCnt="0"/>
      <dgm:spPr/>
    </dgm:pt>
    <dgm:pt modelId="{716CD666-04A9-4BE9-A180-F58558DE2F76}" type="pres">
      <dgm:prSet presAssocID="{9BC57C6D-EEC8-4158-9C1A-C71A6C2335BE}" presName="node" presStyleLbl="node1" presStyleIdx="8" presStyleCnt="12">
        <dgm:presLayoutVars>
          <dgm:bulletEnabled val="1"/>
        </dgm:presLayoutVars>
      </dgm:prSet>
      <dgm:spPr/>
    </dgm:pt>
    <dgm:pt modelId="{3A8EA9DB-B226-4A90-B1B7-AFBBD794BBE5}" type="pres">
      <dgm:prSet presAssocID="{22895230-A750-4E47-9B11-5D32DBD03FF7}" presName="sibTrans" presStyleLbl="bgSibTrans2D1" presStyleIdx="8" presStyleCnt="11"/>
      <dgm:spPr/>
    </dgm:pt>
    <dgm:pt modelId="{E09D6098-3171-4940-BA3B-FB169EEB47B9}" type="pres">
      <dgm:prSet presAssocID="{BEAA02BF-3799-41AA-841A-507E53AD2723}" presName="compNode" presStyleCnt="0"/>
      <dgm:spPr/>
    </dgm:pt>
    <dgm:pt modelId="{E21EAE9E-BD3C-421E-8EDE-62C36E2C941A}" type="pres">
      <dgm:prSet presAssocID="{BEAA02BF-3799-41AA-841A-507E53AD2723}" presName="dummyConnPt" presStyleCnt="0"/>
      <dgm:spPr/>
    </dgm:pt>
    <dgm:pt modelId="{88F60173-5E7B-4A31-A93A-A0C2314A4C6E}" type="pres">
      <dgm:prSet presAssocID="{BEAA02BF-3799-41AA-841A-507E53AD2723}" presName="node" presStyleLbl="node1" presStyleIdx="9" presStyleCnt="12">
        <dgm:presLayoutVars>
          <dgm:bulletEnabled val="1"/>
        </dgm:presLayoutVars>
      </dgm:prSet>
      <dgm:spPr/>
    </dgm:pt>
    <dgm:pt modelId="{2CFBFC85-5BC6-42C3-9713-534140F7627B}" type="pres">
      <dgm:prSet presAssocID="{CFB5BB1E-E9C8-4EA2-B3C5-F0D154AD854E}" presName="sibTrans" presStyleLbl="bgSibTrans2D1" presStyleIdx="9" presStyleCnt="11"/>
      <dgm:spPr/>
    </dgm:pt>
    <dgm:pt modelId="{5744510F-061A-4404-9E04-34A3BF0F6D58}" type="pres">
      <dgm:prSet presAssocID="{79ECC21B-E436-4EF2-A756-A30EB687B9DA}" presName="compNode" presStyleCnt="0"/>
      <dgm:spPr/>
    </dgm:pt>
    <dgm:pt modelId="{AF8C2AF9-90D3-48EC-A141-0B0209D055BD}" type="pres">
      <dgm:prSet presAssocID="{79ECC21B-E436-4EF2-A756-A30EB687B9DA}" presName="dummyConnPt" presStyleCnt="0"/>
      <dgm:spPr/>
    </dgm:pt>
    <dgm:pt modelId="{D7314681-AFEB-4459-8422-89D0177DD052}" type="pres">
      <dgm:prSet presAssocID="{79ECC21B-E436-4EF2-A756-A30EB687B9DA}" presName="node" presStyleLbl="node1" presStyleIdx="10" presStyleCnt="12">
        <dgm:presLayoutVars>
          <dgm:bulletEnabled val="1"/>
        </dgm:presLayoutVars>
      </dgm:prSet>
      <dgm:spPr/>
    </dgm:pt>
    <dgm:pt modelId="{FC5E7136-14DB-4607-BB6A-9BB431225720}" type="pres">
      <dgm:prSet presAssocID="{A4DD6139-58CE-410F-959B-D049C9940B83}" presName="sibTrans" presStyleLbl="bgSibTrans2D1" presStyleIdx="10" presStyleCnt="11"/>
      <dgm:spPr/>
    </dgm:pt>
    <dgm:pt modelId="{CF211DB8-CD28-4C6A-B19E-94B3B88F1BC4}" type="pres">
      <dgm:prSet presAssocID="{785BBAF9-70D8-4EBC-89C6-8EA9DBBF69AC}" presName="compNode" presStyleCnt="0"/>
      <dgm:spPr/>
    </dgm:pt>
    <dgm:pt modelId="{E4173061-1536-41AC-8D4E-867E18712F81}" type="pres">
      <dgm:prSet presAssocID="{785BBAF9-70D8-4EBC-89C6-8EA9DBBF69AC}" presName="dummyConnPt" presStyleCnt="0"/>
      <dgm:spPr/>
    </dgm:pt>
    <dgm:pt modelId="{479562AE-BC1E-4F5D-9F6A-E5565D98DE0D}" type="pres">
      <dgm:prSet presAssocID="{785BBAF9-70D8-4EBC-89C6-8EA9DBBF69AC}" presName="node" presStyleLbl="node1" presStyleIdx="11" presStyleCnt="12">
        <dgm:presLayoutVars>
          <dgm:bulletEnabled val="1"/>
        </dgm:presLayoutVars>
      </dgm:prSet>
      <dgm:spPr/>
    </dgm:pt>
  </dgm:ptLst>
  <dgm:cxnLst>
    <dgm:cxn modelId="{17858B00-CE67-40CE-A4D8-FCD1415F80A1}" type="presOf" srcId="{A8C5FFF4-4B27-446C-8D29-F029D45F5263}" destId="{0F2FA81C-5CC3-43B9-B1A5-D164D528C0E9}" srcOrd="0" destOrd="0" presId="urn:microsoft.com/office/officeart/2005/8/layout/bProcess4"/>
    <dgm:cxn modelId="{3535ED06-4DCD-4C2D-9C4E-89F926AA52C2}" srcId="{2BCB0E93-2674-4508-9645-F7DB61C9A4D2}" destId="{785BBAF9-70D8-4EBC-89C6-8EA9DBBF69AC}" srcOrd="11" destOrd="0" parTransId="{3EB1ABF8-D4A0-415E-BACC-140230714C89}" sibTransId="{7290014D-F36F-4E16-861C-0E3D305BBFE3}"/>
    <dgm:cxn modelId="{81F44F13-B145-42DB-80FD-3F5290804DDB}" type="presOf" srcId="{9613B648-CD76-4DF9-82C8-6B7DD3502FBB}" destId="{201BD59D-5A78-42D7-ADD2-ECBD92995E54}" srcOrd="0" destOrd="0" presId="urn:microsoft.com/office/officeart/2005/8/layout/bProcess4"/>
    <dgm:cxn modelId="{A0800814-CCEB-447E-8530-6F18776A0CE7}" srcId="{2BCB0E93-2674-4508-9645-F7DB61C9A4D2}" destId="{18C81C9D-4BC9-4532-97BD-272AEAB676D3}" srcOrd="7" destOrd="0" parTransId="{198DBE2E-385F-41DC-8DF3-E13BD6E1C810}" sibTransId="{CBA495FC-A80C-47AA-B282-F0D2606578E7}"/>
    <dgm:cxn modelId="{732DB51A-828C-43A6-B7A1-D73E3C18CAC7}" srcId="{2BCB0E93-2674-4508-9645-F7DB61C9A4D2}" destId="{A5C5CB15-9075-415A-ACFC-BD5BEA1057C4}" srcOrd="0" destOrd="0" parTransId="{E88F6E31-3C3A-4BA9-9A56-272AA3F857EA}" sibTransId="{90244964-13EF-4AB0-8D04-B2F9A9B38AA2}"/>
    <dgm:cxn modelId="{9E6FD61E-BD57-412D-A994-868BB15DBEBB}" srcId="{2BCB0E93-2674-4508-9645-F7DB61C9A4D2}" destId="{DF3CB0D5-0C64-4E82-995A-1AA930213494}" srcOrd="5" destOrd="0" parTransId="{BCD42D9F-AED5-4875-A391-C52FCEE255BF}" sibTransId="{46309457-2E99-46C0-9F63-9E02D7CDC0BB}"/>
    <dgm:cxn modelId="{4E7D0830-E6E9-4A2B-9278-75C35B86500E}" srcId="{2BCB0E93-2674-4508-9645-F7DB61C9A4D2}" destId="{BEAA02BF-3799-41AA-841A-507E53AD2723}" srcOrd="9" destOrd="0" parTransId="{168D4D1A-EC9F-4808-905F-3A1EC0A7DCD6}" sibTransId="{CFB5BB1E-E9C8-4EA2-B3C5-F0D154AD854E}"/>
    <dgm:cxn modelId="{A32AA432-1078-4E28-B651-A643EACD6112}" type="presOf" srcId="{FB6F96FC-D100-48E3-98D6-51E99C3F96B3}" destId="{B170FDCE-3150-4EC4-A58C-10BA347F2227}" srcOrd="0" destOrd="0" presId="urn:microsoft.com/office/officeart/2005/8/layout/bProcess4"/>
    <dgm:cxn modelId="{95207B34-BE23-4630-B55E-9DA44C5D7239}" type="presOf" srcId="{9BC57C6D-EEC8-4158-9C1A-C71A6C2335BE}" destId="{716CD666-04A9-4BE9-A180-F58558DE2F76}" srcOrd="0" destOrd="0" presId="urn:microsoft.com/office/officeart/2005/8/layout/bProcess4"/>
    <dgm:cxn modelId="{CFFB0635-56C4-4742-9F58-D66CFBEBF5FC}" type="presOf" srcId="{79ECC21B-E436-4EF2-A756-A30EB687B9DA}" destId="{D7314681-AFEB-4459-8422-89D0177DD052}" srcOrd="0" destOrd="0" presId="urn:microsoft.com/office/officeart/2005/8/layout/bProcess4"/>
    <dgm:cxn modelId="{D0ED3A60-C385-4F6D-BD04-0C559321BE7C}" type="presOf" srcId="{A4DD6139-58CE-410F-959B-D049C9940B83}" destId="{FC5E7136-14DB-4607-BB6A-9BB431225720}" srcOrd="0" destOrd="0" presId="urn:microsoft.com/office/officeart/2005/8/layout/bProcess4"/>
    <dgm:cxn modelId="{843C0863-4AD1-41ED-916F-063B515BF99A}" type="presOf" srcId="{61EFE4C7-C07E-414F-9E82-E08DA427525C}" destId="{9D3FF9EC-4E70-4075-BEAE-54941C8280F7}" srcOrd="0" destOrd="0" presId="urn:microsoft.com/office/officeart/2005/8/layout/bProcess4"/>
    <dgm:cxn modelId="{C4088B43-D333-459B-8E67-6D3B04188676}" type="presOf" srcId="{18C81C9D-4BC9-4532-97BD-272AEAB676D3}" destId="{D0083905-10E4-4E80-ACE6-C2BC10614757}" srcOrd="0" destOrd="0" presId="urn:microsoft.com/office/officeart/2005/8/layout/bProcess4"/>
    <dgm:cxn modelId="{03D17468-85A5-47DE-A81E-EED7566238E0}" type="presOf" srcId="{A5C5CB15-9075-415A-ACFC-BD5BEA1057C4}" destId="{2898CEBF-7F38-4D07-914D-367FC9D2620C}" srcOrd="0" destOrd="0" presId="urn:microsoft.com/office/officeart/2005/8/layout/bProcess4"/>
    <dgm:cxn modelId="{190D316E-D7FD-48BF-BFA3-0729F65B243B}" type="presOf" srcId="{46309457-2E99-46C0-9F63-9E02D7CDC0BB}" destId="{F3D52648-1F5C-4751-9C56-C3986AA8BD64}" srcOrd="0" destOrd="0" presId="urn:microsoft.com/office/officeart/2005/8/layout/bProcess4"/>
    <dgm:cxn modelId="{D49ECD50-0FE0-4D96-933A-82CDBCE56DE3}" type="presOf" srcId="{90244964-13EF-4AB0-8D04-B2F9A9B38AA2}" destId="{E61E8B40-8B8C-42A9-8C38-9BB987B8C767}" srcOrd="0" destOrd="0" presId="urn:microsoft.com/office/officeart/2005/8/layout/bProcess4"/>
    <dgm:cxn modelId="{EB77E273-0CA1-433B-9D05-A2F56F4A7EF9}" type="presOf" srcId="{39D1E712-97B7-4410-B35F-78F6A2324550}" destId="{F3B33C88-682F-4D66-ADDB-5089EC63E710}" srcOrd="0" destOrd="0" presId="urn:microsoft.com/office/officeart/2005/8/layout/bProcess4"/>
    <dgm:cxn modelId="{8B6CB67D-3185-466E-AB1A-A5534933E412}" srcId="{2BCB0E93-2674-4508-9645-F7DB61C9A4D2}" destId="{7ED1967E-CD67-4210-9BAF-3A2DE431100D}" srcOrd="4" destOrd="0" parTransId="{6918E352-8C7A-4438-9880-AF9AC9ADE025}" sibTransId="{61EFE4C7-C07E-414F-9E82-E08DA427525C}"/>
    <dgm:cxn modelId="{AB863582-293A-4397-90C6-019AD9785669}" srcId="{2BCB0E93-2674-4508-9645-F7DB61C9A4D2}" destId="{FB6F96FC-D100-48E3-98D6-51E99C3F96B3}" srcOrd="6" destOrd="0" parTransId="{DAFDB4E9-D8A6-4F56-98AD-6D12368BEAFF}" sibTransId="{1D6B4B77-B319-4F60-81F0-11A100E0BC0B}"/>
    <dgm:cxn modelId="{842BA685-5C9F-49B6-A2A1-575A5B349D0B}" srcId="{2BCB0E93-2674-4508-9645-F7DB61C9A4D2}" destId="{79ECC21B-E436-4EF2-A756-A30EB687B9DA}" srcOrd="10" destOrd="0" parTransId="{17FD637E-4EA5-475F-B914-85662DD1DAB5}" sibTransId="{A4DD6139-58CE-410F-959B-D049C9940B83}"/>
    <dgm:cxn modelId="{5A029591-045B-4D74-848C-5AB5D63411CD}" type="presOf" srcId="{1D6B4B77-B319-4F60-81F0-11A100E0BC0B}" destId="{2E7545B7-0A27-4EDD-9B33-BFCBEAB24E4E}" srcOrd="0" destOrd="0" presId="urn:microsoft.com/office/officeart/2005/8/layout/bProcess4"/>
    <dgm:cxn modelId="{BF3A6A96-FEE5-4918-B6B0-3BEE6A83628D}" type="presOf" srcId="{894B5294-9945-4309-B3E9-32BBCAFAE2EA}" destId="{9D88B630-C187-4109-82FB-11054E444026}" srcOrd="0" destOrd="0" presId="urn:microsoft.com/office/officeart/2005/8/layout/bProcess4"/>
    <dgm:cxn modelId="{A126D49D-81C8-480E-A3DD-9E01C8B81373}" srcId="{2BCB0E93-2674-4508-9645-F7DB61C9A4D2}" destId="{9613B648-CD76-4DF9-82C8-6B7DD3502FBB}" srcOrd="3" destOrd="0" parTransId="{F7CD5BDF-ACD8-41D8-8A79-D7B6F4C9B001}" sibTransId="{39D1E712-97B7-4410-B35F-78F6A2324550}"/>
    <dgm:cxn modelId="{999231A2-9991-4B3C-AFC5-B368A14AC0FF}" srcId="{2BCB0E93-2674-4508-9645-F7DB61C9A4D2}" destId="{9BC57C6D-EEC8-4158-9C1A-C71A6C2335BE}" srcOrd="8" destOrd="0" parTransId="{C3799437-03E6-4C1C-80B4-890CBA3EF520}" sibTransId="{22895230-A750-4E47-9B11-5D32DBD03FF7}"/>
    <dgm:cxn modelId="{0902BFAB-AE27-457C-BB8E-117874AA36CF}" type="presOf" srcId="{2BCB0E93-2674-4508-9645-F7DB61C9A4D2}" destId="{21B2E80F-D9EE-4B6D-ACEE-C7045F4DEBB6}" srcOrd="0" destOrd="0" presId="urn:microsoft.com/office/officeart/2005/8/layout/bProcess4"/>
    <dgm:cxn modelId="{8DFE96B2-B5B9-4578-B592-C66FD0E9F546}" type="presOf" srcId="{DF3CB0D5-0C64-4E82-995A-1AA930213494}" destId="{D555DC4B-188D-4149-BF06-D8ED719051A0}" srcOrd="0" destOrd="0" presId="urn:microsoft.com/office/officeart/2005/8/layout/bProcess4"/>
    <dgm:cxn modelId="{14C5ABB3-C7F5-47A6-9C70-24190BDCAC9F}" type="presOf" srcId="{CB9C8C05-DC60-4CDA-BCB4-C0FB32899FC4}" destId="{B70355A5-8DDB-45FA-A86D-A4981FF600C3}" srcOrd="0" destOrd="0" presId="urn:microsoft.com/office/officeart/2005/8/layout/bProcess4"/>
    <dgm:cxn modelId="{9209F3B3-FF6C-41CB-8BC0-2C1736EFCE5D}" srcId="{2BCB0E93-2674-4508-9645-F7DB61C9A4D2}" destId="{2CF0A401-A0BE-4B8A-86FF-83F2BA662DBC}" srcOrd="1" destOrd="0" parTransId="{2727B2AB-CD99-4B43-A0DE-962D3F891FD9}" sibTransId="{CB9C8C05-DC60-4CDA-BCB4-C0FB32899FC4}"/>
    <dgm:cxn modelId="{371C19CD-0193-4741-8512-9B0E3383E57A}" type="presOf" srcId="{22895230-A750-4E47-9B11-5D32DBD03FF7}" destId="{3A8EA9DB-B226-4A90-B1B7-AFBBD794BBE5}" srcOrd="0" destOrd="0" presId="urn:microsoft.com/office/officeart/2005/8/layout/bProcess4"/>
    <dgm:cxn modelId="{16F0F8CD-4707-4809-841D-9B0DF502D0DA}" type="presOf" srcId="{CBA495FC-A80C-47AA-B282-F0D2606578E7}" destId="{39C06416-F195-4150-A2FF-5A69F8A444C7}" srcOrd="0" destOrd="0" presId="urn:microsoft.com/office/officeart/2005/8/layout/bProcess4"/>
    <dgm:cxn modelId="{9788A3CF-EB2F-4B21-94DE-1C7C4F9B7111}" type="presOf" srcId="{7ED1967E-CD67-4210-9BAF-3A2DE431100D}" destId="{BD1574D0-0674-45C9-99FE-678907D24783}" srcOrd="0" destOrd="0" presId="urn:microsoft.com/office/officeart/2005/8/layout/bProcess4"/>
    <dgm:cxn modelId="{D211F5D8-1601-4980-BCF3-05ACDE247A86}" type="presOf" srcId="{2CF0A401-A0BE-4B8A-86FF-83F2BA662DBC}" destId="{9D17CF63-E594-45B9-AB1A-9B1BC2084A3F}" srcOrd="0" destOrd="0" presId="urn:microsoft.com/office/officeart/2005/8/layout/bProcess4"/>
    <dgm:cxn modelId="{351E2AF2-DFA2-4F65-AACE-0AEA0213E0F5}" type="presOf" srcId="{BEAA02BF-3799-41AA-841A-507E53AD2723}" destId="{88F60173-5E7B-4A31-A93A-A0C2314A4C6E}" srcOrd="0" destOrd="0" presId="urn:microsoft.com/office/officeart/2005/8/layout/bProcess4"/>
    <dgm:cxn modelId="{723D8AF3-AC76-426F-B8CB-122014061E62}" srcId="{2BCB0E93-2674-4508-9645-F7DB61C9A4D2}" destId="{894B5294-9945-4309-B3E9-32BBCAFAE2EA}" srcOrd="2" destOrd="0" parTransId="{32665B0C-E67F-47EA-96DD-B4E6C9BF9B98}" sibTransId="{A8C5FFF4-4B27-446C-8D29-F029D45F5263}"/>
    <dgm:cxn modelId="{95A8C4F8-53C6-4FCF-B09D-3DBCB7123512}" type="presOf" srcId="{CFB5BB1E-E9C8-4EA2-B3C5-F0D154AD854E}" destId="{2CFBFC85-5BC6-42C3-9713-534140F7627B}" srcOrd="0" destOrd="0" presId="urn:microsoft.com/office/officeart/2005/8/layout/bProcess4"/>
    <dgm:cxn modelId="{038FADFB-6F62-49CD-BDF0-3328B4BFA349}" type="presOf" srcId="{785BBAF9-70D8-4EBC-89C6-8EA9DBBF69AC}" destId="{479562AE-BC1E-4F5D-9F6A-E5565D98DE0D}" srcOrd="0" destOrd="0" presId="urn:microsoft.com/office/officeart/2005/8/layout/bProcess4"/>
    <dgm:cxn modelId="{E7EB1E4E-CD7B-4C53-A85C-3FBC9B0256B6}" type="presParOf" srcId="{21B2E80F-D9EE-4B6D-ACEE-C7045F4DEBB6}" destId="{609662F1-1688-4D2B-8C86-C948D6D88462}" srcOrd="0" destOrd="0" presId="urn:microsoft.com/office/officeart/2005/8/layout/bProcess4"/>
    <dgm:cxn modelId="{52B1831B-522B-4E1A-B33B-387BB5FDA12A}" type="presParOf" srcId="{609662F1-1688-4D2B-8C86-C948D6D88462}" destId="{3C8B3DAF-F681-47B0-8668-393DB25D4259}" srcOrd="0" destOrd="0" presId="urn:microsoft.com/office/officeart/2005/8/layout/bProcess4"/>
    <dgm:cxn modelId="{E5306DEB-677A-4D5E-9643-B086D3F1FC68}" type="presParOf" srcId="{609662F1-1688-4D2B-8C86-C948D6D88462}" destId="{2898CEBF-7F38-4D07-914D-367FC9D2620C}" srcOrd="1" destOrd="0" presId="urn:microsoft.com/office/officeart/2005/8/layout/bProcess4"/>
    <dgm:cxn modelId="{BE714573-B3B8-45F6-B48C-2710836E5654}" type="presParOf" srcId="{21B2E80F-D9EE-4B6D-ACEE-C7045F4DEBB6}" destId="{E61E8B40-8B8C-42A9-8C38-9BB987B8C767}" srcOrd="1" destOrd="0" presId="urn:microsoft.com/office/officeart/2005/8/layout/bProcess4"/>
    <dgm:cxn modelId="{0B511749-F40D-46BB-97A1-BD2B94C77E43}" type="presParOf" srcId="{21B2E80F-D9EE-4B6D-ACEE-C7045F4DEBB6}" destId="{426D23D1-DC41-4AAC-80D0-61239FF97CE5}" srcOrd="2" destOrd="0" presId="urn:microsoft.com/office/officeart/2005/8/layout/bProcess4"/>
    <dgm:cxn modelId="{DE4E05AD-489C-4566-AD04-4556250F5A9D}" type="presParOf" srcId="{426D23D1-DC41-4AAC-80D0-61239FF97CE5}" destId="{27EEF64B-D97D-4B83-BDFC-7AB3EF9DB73E}" srcOrd="0" destOrd="0" presId="urn:microsoft.com/office/officeart/2005/8/layout/bProcess4"/>
    <dgm:cxn modelId="{37967678-7D6B-477C-B93B-77A0B9AA2459}" type="presParOf" srcId="{426D23D1-DC41-4AAC-80D0-61239FF97CE5}" destId="{9D17CF63-E594-45B9-AB1A-9B1BC2084A3F}" srcOrd="1" destOrd="0" presId="urn:microsoft.com/office/officeart/2005/8/layout/bProcess4"/>
    <dgm:cxn modelId="{62E5A35F-6134-46FA-A7EB-D9651B3689B3}" type="presParOf" srcId="{21B2E80F-D9EE-4B6D-ACEE-C7045F4DEBB6}" destId="{B70355A5-8DDB-45FA-A86D-A4981FF600C3}" srcOrd="3" destOrd="0" presId="urn:microsoft.com/office/officeart/2005/8/layout/bProcess4"/>
    <dgm:cxn modelId="{C1DC5B9E-FC9E-4167-9D79-B3D7160483B4}" type="presParOf" srcId="{21B2E80F-D9EE-4B6D-ACEE-C7045F4DEBB6}" destId="{E1238370-BB73-4F8C-B6A8-B6F35A4C347C}" srcOrd="4" destOrd="0" presId="urn:microsoft.com/office/officeart/2005/8/layout/bProcess4"/>
    <dgm:cxn modelId="{C1EC74CA-B3B1-46E7-8ACB-F47B2C1A30AD}" type="presParOf" srcId="{E1238370-BB73-4F8C-B6A8-B6F35A4C347C}" destId="{F956C7CA-57D3-432D-A699-FBE0596C2028}" srcOrd="0" destOrd="0" presId="urn:microsoft.com/office/officeart/2005/8/layout/bProcess4"/>
    <dgm:cxn modelId="{19CE4B1F-CAA6-434F-91BC-7BAEEFD851DE}" type="presParOf" srcId="{E1238370-BB73-4F8C-B6A8-B6F35A4C347C}" destId="{9D88B630-C187-4109-82FB-11054E444026}" srcOrd="1" destOrd="0" presId="urn:microsoft.com/office/officeart/2005/8/layout/bProcess4"/>
    <dgm:cxn modelId="{C38B12EE-53F9-44E6-8E7D-3FEED3DAB791}" type="presParOf" srcId="{21B2E80F-D9EE-4B6D-ACEE-C7045F4DEBB6}" destId="{0F2FA81C-5CC3-43B9-B1A5-D164D528C0E9}" srcOrd="5" destOrd="0" presId="urn:microsoft.com/office/officeart/2005/8/layout/bProcess4"/>
    <dgm:cxn modelId="{CF451076-DF57-4782-8972-0BEDA6FB8829}" type="presParOf" srcId="{21B2E80F-D9EE-4B6D-ACEE-C7045F4DEBB6}" destId="{69438F0E-26DC-433D-ACC6-FBE0AE30E350}" srcOrd="6" destOrd="0" presId="urn:microsoft.com/office/officeart/2005/8/layout/bProcess4"/>
    <dgm:cxn modelId="{125EDCFE-D0D5-46A5-AD74-73217560AC51}" type="presParOf" srcId="{69438F0E-26DC-433D-ACC6-FBE0AE30E350}" destId="{F23A10EA-980D-433E-8DD7-9960CB3AE63C}" srcOrd="0" destOrd="0" presId="urn:microsoft.com/office/officeart/2005/8/layout/bProcess4"/>
    <dgm:cxn modelId="{4A06C6D2-B24E-4A81-A75B-EA5442FB6D65}" type="presParOf" srcId="{69438F0E-26DC-433D-ACC6-FBE0AE30E350}" destId="{201BD59D-5A78-42D7-ADD2-ECBD92995E54}" srcOrd="1" destOrd="0" presId="urn:microsoft.com/office/officeart/2005/8/layout/bProcess4"/>
    <dgm:cxn modelId="{F169F3E3-B3B4-41A8-AF4A-4225B7D71221}" type="presParOf" srcId="{21B2E80F-D9EE-4B6D-ACEE-C7045F4DEBB6}" destId="{F3B33C88-682F-4D66-ADDB-5089EC63E710}" srcOrd="7" destOrd="0" presId="urn:microsoft.com/office/officeart/2005/8/layout/bProcess4"/>
    <dgm:cxn modelId="{907ABCA0-48BA-4EE1-9280-8F45E4D59392}" type="presParOf" srcId="{21B2E80F-D9EE-4B6D-ACEE-C7045F4DEBB6}" destId="{EA0A260F-FA2A-4DFA-9DE3-E21DF7C612FC}" srcOrd="8" destOrd="0" presId="urn:microsoft.com/office/officeart/2005/8/layout/bProcess4"/>
    <dgm:cxn modelId="{E23997EE-663C-4FE8-92C7-0C66EEB91DC6}" type="presParOf" srcId="{EA0A260F-FA2A-4DFA-9DE3-E21DF7C612FC}" destId="{CD069AEB-79E8-49ED-AC02-6B82015665D6}" srcOrd="0" destOrd="0" presId="urn:microsoft.com/office/officeart/2005/8/layout/bProcess4"/>
    <dgm:cxn modelId="{DA73499A-6254-40E9-8461-5C4761921C99}" type="presParOf" srcId="{EA0A260F-FA2A-4DFA-9DE3-E21DF7C612FC}" destId="{BD1574D0-0674-45C9-99FE-678907D24783}" srcOrd="1" destOrd="0" presId="urn:microsoft.com/office/officeart/2005/8/layout/bProcess4"/>
    <dgm:cxn modelId="{D2783AF3-ED4C-4060-B409-E204D962D00C}" type="presParOf" srcId="{21B2E80F-D9EE-4B6D-ACEE-C7045F4DEBB6}" destId="{9D3FF9EC-4E70-4075-BEAE-54941C8280F7}" srcOrd="9" destOrd="0" presId="urn:microsoft.com/office/officeart/2005/8/layout/bProcess4"/>
    <dgm:cxn modelId="{4110480A-3F0B-4E6B-B554-0D4943B042FC}" type="presParOf" srcId="{21B2E80F-D9EE-4B6D-ACEE-C7045F4DEBB6}" destId="{CAF795E3-6033-428F-A169-7883D709131C}" srcOrd="10" destOrd="0" presId="urn:microsoft.com/office/officeart/2005/8/layout/bProcess4"/>
    <dgm:cxn modelId="{4D28D312-358D-4AC6-9F55-0CA1217C064D}" type="presParOf" srcId="{CAF795E3-6033-428F-A169-7883D709131C}" destId="{D2459815-B196-4243-B28A-5EAA5CFEF5C1}" srcOrd="0" destOrd="0" presId="urn:microsoft.com/office/officeart/2005/8/layout/bProcess4"/>
    <dgm:cxn modelId="{2AF2EEE7-11E9-413D-BCAC-78CC9A48D45A}" type="presParOf" srcId="{CAF795E3-6033-428F-A169-7883D709131C}" destId="{D555DC4B-188D-4149-BF06-D8ED719051A0}" srcOrd="1" destOrd="0" presId="urn:microsoft.com/office/officeart/2005/8/layout/bProcess4"/>
    <dgm:cxn modelId="{015E4BAC-F428-41EA-9325-5E7B014982C1}" type="presParOf" srcId="{21B2E80F-D9EE-4B6D-ACEE-C7045F4DEBB6}" destId="{F3D52648-1F5C-4751-9C56-C3986AA8BD64}" srcOrd="11" destOrd="0" presId="urn:microsoft.com/office/officeart/2005/8/layout/bProcess4"/>
    <dgm:cxn modelId="{B1FF760F-33EE-472F-81DF-0CF1238E9E48}" type="presParOf" srcId="{21B2E80F-D9EE-4B6D-ACEE-C7045F4DEBB6}" destId="{3C5DCDF9-B0B4-4755-813E-CFC6E2E60DE4}" srcOrd="12" destOrd="0" presId="urn:microsoft.com/office/officeart/2005/8/layout/bProcess4"/>
    <dgm:cxn modelId="{D06F619E-857B-4E26-B142-A47B704775EE}" type="presParOf" srcId="{3C5DCDF9-B0B4-4755-813E-CFC6E2E60DE4}" destId="{A7319E67-B79B-4DDD-9540-90C37232BB72}" srcOrd="0" destOrd="0" presId="urn:microsoft.com/office/officeart/2005/8/layout/bProcess4"/>
    <dgm:cxn modelId="{BFA88DE8-C324-43C3-8626-D2133961BF2D}" type="presParOf" srcId="{3C5DCDF9-B0B4-4755-813E-CFC6E2E60DE4}" destId="{B170FDCE-3150-4EC4-A58C-10BA347F2227}" srcOrd="1" destOrd="0" presId="urn:microsoft.com/office/officeart/2005/8/layout/bProcess4"/>
    <dgm:cxn modelId="{E61DDC09-F26C-437B-A965-0553126E502C}" type="presParOf" srcId="{21B2E80F-D9EE-4B6D-ACEE-C7045F4DEBB6}" destId="{2E7545B7-0A27-4EDD-9B33-BFCBEAB24E4E}" srcOrd="13" destOrd="0" presId="urn:microsoft.com/office/officeart/2005/8/layout/bProcess4"/>
    <dgm:cxn modelId="{93CD1B47-8D16-4E46-AD0E-6F538889B7C9}" type="presParOf" srcId="{21B2E80F-D9EE-4B6D-ACEE-C7045F4DEBB6}" destId="{F92D3C3B-492B-4A02-94C6-FC8846C24BD4}" srcOrd="14" destOrd="0" presId="urn:microsoft.com/office/officeart/2005/8/layout/bProcess4"/>
    <dgm:cxn modelId="{D60D1FFC-D1CB-4E05-9EFB-86894BB3ECC0}" type="presParOf" srcId="{F92D3C3B-492B-4A02-94C6-FC8846C24BD4}" destId="{20939553-029A-406A-9C8D-4DB1AA0AE641}" srcOrd="0" destOrd="0" presId="urn:microsoft.com/office/officeart/2005/8/layout/bProcess4"/>
    <dgm:cxn modelId="{4EC3E705-B20A-4ED9-9A72-4D54D2D330AB}" type="presParOf" srcId="{F92D3C3B-492B-4A02-94C6-FC8846C24BD4}" destId="{D0083905-10E4-4E80-ACE6-C2BC10614757}" srcOrd="1" destOrd="0" presId="urn:microsoft.com/office/officeart/2005/8/layout/bProcess4"/>
    <dgm:cxn modelId="{0B4608F6-AE87-41E2-9ED0-DCD949A21390}" type="presParOf" srcId="{21B2E80F-D9EE-4B6D-ACEE-C7045F4DEBB6}" destId="{39C06416-F195-4150-A2FF-5A69F8A444C7}" srcOrd="15" destOrd="0" presId="urn:microsoft.com/office/officeart/2005/8/layout/bProcess4"/>
    <dgm:cxn modelId="{A6B2CCAB-1BA5-4E01-AC89-4EB774DBF2A8}" type="presParOf" srcId="{21B2E80F-D9EE-4B6D-ACEE-C7045F4DEBB6}" destId="{A48E1068-4699-4093-8F5D-749F581CB2E8}" srcOrd="16" destOrd="0" presId="urn:microsoft.com/office/officeart/2005/8/layout/bProcess4"/>
    <dgm:cxn modelId="{2D68DA15-D728-403F-84AA-164E677C84CD}" type="presParOf" srcId="{A48E1068-4699-4093-8F5D-749F581CB2E8}" destId="{5E18B4AF-6C8D-44EA-B837-DCF4EE8102B7}" srcOrd="0" destOrd="0" presId="urn:microsoft.com/office/officeart/2005/8/layout/bProcess4"/>
    <dgm:cxn modelId="{856A073B-E884-4AB2-8179-794960F437A6}" type="presParOf" srcId="{A48E1068-4699-4093-8F5D-749F581CB2E8}" destId="{716CD666-04A9-4BE9-A180-F58558DE2F76}" srcOrd="1" destOrd="0" presId="urn:microsoft.com/office/officeart/2005/8/layout/bProcess4"/>
    <dgm:cxn modelId="{CA2FF59E-FD17-447C-9384-E8F82CD6B6B0}" type="presParOf" srcId="{21B2E80F-D9EE-4B6D-ACEE-C7045F4DEBB6}" destId="{3A8EA9DB-B226-4A90-B1B7-AFBBD794BBE5}" srcOrd="17" destOrd="0" presId="urn:microsoft.com/office/officeart/2005/8/layout/bProcess4"/>
    <dgm:cxn modelId="{647BD04E-7DE1-4D97-9B29-990175D5C297}" type="presParOf" srcId="{21B2E80F-D9EE-4B6D-ACEE-C7045F4DEBB6}" destId="{E09D6098-3171-4940-BA3B-FB169EEB47B9}" srcOrd="18" destOrd="0" presId="urn:microsoft.com/office/officeart/2005/8/layout/bProcess4"/>
    <dgm:cxn modelId="{1B759397-9747-4D7B-830A-E6A09E53CB7B}" type="presParOf" srcId="{E09D6098-3171-4940-BA3B-FB169EEB47B9}" destId="{E21EAE9E-BD3C-421E-8EDE-62C36E2C941A}" srcOrd="0" destOrd="0" presId="urn:microsoft.com/office/officeart/2005/8/layout/bProcess4"/>
    <dgm:cxn modelId="{AF1277D1-B643-4F5B-B177-7149C739C9A6}" type="presParOf" srcId="{E09D6098-3171-4940-BA3B-FB169EEB47B9}" destId="{88F60173-5E7B-4A31-A93A-A0C2314A4C6E}" srcOrd="1" destOrd="0" presId="urn:microsoft.com/office/officeart/2005/8/layout/bProcess4"/>
    <dgm:cxn modelId="{D5F66091-A26F-4001-A09D-280566838603}" type="presParOf" srcId="{21B2E80F-D9EE-4B6D-ACEE-C7045F4DEBB6}" destId="{2CFBFC85-5BC6-42C3-9713-534140F7627B}" srcOrd="19" destOrd="0" presId="urn:microsoft.com/office/officeart/2005/8/layout/bProcess4"/>
    <dgm:cxn modelId="{D243A94D-6105-4C69-BFCF-9E324E5AC6CA}" type="presParOf" srcId="{21B2E80F-D9EE-4B6D-ACEE-C7045F4DEBB6}" destId="{5744510F-061A-4404-9E04-34A3BF0F6D58}" srcOrd="20" destOrd="0" presId="urn:microsoft.com/office/officeart/2005/8/layout/bProcess4"/>
    <dgm:cxn modelId="{5AB7BBBE-8238-4C47-A5E8-72452A2FD2CD}" type="presParOf" srcId="{5744510F-061A-4404-9E04-34A3BF0F6D58}" destId="{AF8C2AF9-90D3-48EC-A141-0B0209D055BD}" srcOrd="0" destOrd="0" presId="urn:microsoft.com/office/officeart/2005/8/layout/bProcess4"/>
    <dgm:cxn modelId="{B26446B5-AEDB-4824-AE26-53C7BCD79B15}" type="presParOf" srcId="{5744510F-061A-4404-9E04-34A3BF0F6D58}" destId="{D7314681-AFEB-4459-8422-89D0177DD052}" srcOrd="1" destOrd="0" presId="urn:microsoft.com/office/officeart/2005/8/layout/bProcess4"/>
    <dgm:cxn modelId="{42C914C1-D5CE-4BAD-BB51-50E5BB2F8ED2}" type="presParOf" srcId="{21B2E80F-D9EE-4B6D-ACEE-C7045F4DEBB6}" destId="{FC5E7136-14DB-4607-BB6A-9BB431225720}" srcOrd="21" destOrd="0" presId="urn:microsoft.com/office/officeart/2005/8/layout/bProcess4"/>
    <dgm:cxn modelId="{21D87AC8-78D8-4FF4-A618-811EEBEA251B}" type="presParOf" srcId="{21B2E80F-D9EE-4B6D-ACEE-C7045F4DEBB6}" destId="{CF211DB8-CD28-4C6A-B19E-94B3B88F1BC4}" srcOrd="22" destOrd="0" presId="urn:microsoft.com/office/officeart/2005/8/layout/bProcess4"/>
    <dgm:cxn modelId="{9637FA67-D662-4027-97AF-F563E5A3ED50}" type="presParOf" srcId="{CF211DB8-CD28-4C6A-B19E-94B3B88F1BC4}" destId="{E4173061-1536-41AC-8D4E-867E18712F81}" srcOrd="0" destOrd="0" presId="urn:microsoft.com/office/officeart/2005/8/layout/bProcess4"/>
    <dgm:cxn modelId="{08CF40C9-211F-469C-AA43-3D1C4347BEB2}" type="presParOf" srcId="{CF211DB8-CD28-4C6A-B19E-94B3B88F1BC4}" destId="{479562AE-BC1E-4F5D-9F6A-E5565D98DE0D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5B68118-3200-4767-A475-A07C61DDC42E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G"/>
        </a:p>
      </dgm:t>
    </dgm:pt>
    <dgm:pt modelId="{F7934A16-F210-41B8-8D0E-A13D50DBABF4}">
      <dgm:prSet phldrT="[Text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en-US" b="1" dirty="0">
              <a:solidFill>
                <a:schemeClr val="tx2"/>
              </a:solidFill>
            </a:rPr>
            <a:t>Thank you for listening</a:t>
          </a:r>
          <a:endParaRPr lang="en-UG" b="1" dirty="0">
            <a:solidFill>
              <a:schemeClr val="tx2"/>
            </a:solidFill>
          </a:endParaRPr>
        </a:p>
      </dgm:t>
    </dgm:pt>
    <dgm:pt modelId="{42A4718D-442C-4D13-A15E-7D19E28F206B}" type="sibTrans" cxnId="{E6CFC26D-3B36-48C7-A6EB-4473A46250C6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n-UG"/>
        </a:p>
      </dgm:t>
    </dgm:pt>
    <dgm:pt modelId="{8D4CED00-A2B5-4C6A-9373-6815C509CA1B}" type="parTrans" cxnId="{E6CFC26D-3B36-48C7-A6EB-4473A46250C6}">
      <dgm:prSet/>
      <dgm:spPr/>
      <dgm:t>
        <a:bodyPr/>
        <a:lstStyle/>
        <a:p>
          <a:endParaRPr lang="en-UG"/>
        </a:p>
      </dgm:t>
    </dgm:pt>
    <dgm:pt modelId="{543E69D5-38EB-45ED-8C26-07706BD1CEC6}" type="pres">
      <dgm:prSet presAssocID="{B5B68118-3200-4767-A475-A07C61DDC42E}" presName="Name0" presStyleCnt="0">
        <dgm:presLayoutVars>
          <dgm:chMax/>
          <dgm:chPref/>
          <dgm:dir/>
          <dgm:animLvl val="lvl"/>
        </dgm:presLayoutVars>
      </dgm:prSet>
      <dgm:spPr/>
    </dgm:pt>
    <dgm:pt modelId="{991BEC5F-9536-48DA-A872-34643ACF0BF2}" type="pres">
      <dgm:prSet presAssocID="{F7934A16-F210-41B8-8D0E-A13D50DBABF4}" presName="composite" presStyleCnt="0"/>
      <dgm:spPr/>
    </dgm:pt>
    <dgm:pt modelId="{78A85B13-B178-4B14-9C72-0E1479FF0675}" type="pres">
      <dgm:prSet presAssocID="{F7934A16-F210-41B8-8D0E-A13D50DBABF4}" presName="Parent1" presStyleLbl="node1" presStyleIdx="0" presStyleCnt="2" custScaleX="271516" custScaleY="193295">
        <dgm:presLayoutVars>
          <dgm:chMax val="1"/>
          <dgm:chPref val="1"/>
          <dgm:bulletEnabled val="1"/>
        </dgm:presLayoutVars>
      </dgm:prSet>
      <dgm:spPr/>
    </dgm:pt>
    <dgm:pt modelId="{78D450ED-6E68-4254-81C0-CB34F3429A27}" type="pres">
      <dgm:prSet presAssocID="{F7934A16-F210-41B8-8D0E-A13D50DBABF4}" presName="Childtext1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0042359D-8D38-48D9-9E4E-F59F52AE715A}" type="pres">
      <dgm:prSet presAssocID="{F7934A16-F210-41B8-8D0E-A13D50DBABF4}" presName="BalanceSpacing" presStyleCnt="0"/>
      <dgm:spPr/>
    </dgm:pt>
    <dgm:pt modelId="{C0DBDA93-ECA4-4248-AB77-904904022582}" type="pres">
      <dgm:prSet presAssocID="{F7934A16-F210-41B8-8D0E-A13D50DBABF4}" presName="BalanceSpacing1" presStyleCnt="0"/>
      <dgm:spPr/>
    </dgm:pt>
    <dgm:pt modelId="{0A4FFDC1-5C2C-4D99-A13A-D043A01A87A8}" type="pres">
      <dgm:prSet presAssocID="{42A4718D-442C-4D13-A15E-7D19E28F206B}" presName="Accent1Text" presStyleLbl="node1" presStyleIdx="1" presStyleCnt="2" custAng="20399426" custFlipVert="0" custScaleX="37869" custScaleY="36820" custLinFactX="11089" custLinFactNeighborX="100000" custLinFactNeighborY="48325"/>
      <dgm:spPr>
        <a:prstGeom prst="star5">
          <a:avLst/>
        </a:prstGeom>
      </dgm:spPr>
    </dgm:pt>
  </dgm:ptLst>
  <dgm:cxnLst>
    <dgm:cxn modelId="{69CD9821-3F73-42FD-887A-676DA6434BFE}" type="presOf" srcId="{F7934A16-F210-41B8-8D0E-A13D50DBABF4}" destId="{78A85B13-B178-4B14-9C72-0E1479FF0675}" srcOrd="0" destOrd="0" presId="urn:microsoft.com/office/officeart/2008/layout/AlternatingHexagons"/>
    <dgm:cxn modelId="{25193C5F-0C76-4CFC-8AED-03312CCB88C5}" type="presOf" srcId="{B5B68118-3200-4767-A475-A07C61DDC42E}" destId="{543E69D5-38EB-45ED-8C26-07706BD1CEC6}" srcOrd="0" destOrd="0" presId="urn:microsoft.com/office/officeart/2008/layout/AlternatingHexagons"/>
    <dgm:cxn modelId="{E6CFC26D-3B36-48C7-A6EB-4473A46250C6}" srcId="{B5B68118-3200-4767-A475-A07C61DDC42E}" destId="{F7934A16-F210-41B8-8D0E-A13D50DBABF4}" srcOrd="0" destOrd="0" parTransId="{8D4CED00-A2B5-4C6A-9373-6815C509CA1B}" sibTransId="{42A4718D-442C-4D13-A15E-7D19E28F206B}"/>
    <dgm:cxn modelId="{3B049ECC-12B5-42CF-A756-0053D367BE3F}" type="presOf" srcId="{42A4718D-442C-4D13-A15E-7D19E28F206B}" destId="{0A4FFDC1-5C2C-4D99-A13A-D043A01A87A8}" srcOrd="0" destOrd="0" presId="urn:microsoft.com/office/officeart/2008/layout/AlternatingHexagons"/>
    <dgm:cxn modelId="{CC8C8DC1-A9BB-465A-9C1C-81EF5C2F8A77}" type="presParOf" srcId="{543E69D5-38EB-45ED-8C26-07706BD1CEC6}" destId="{991BEC5F-9536-48DA-A872-34643ACF0BF2}" srcOrd="0" destOrd="0" presId="urn:microsoft.com/office/officeart/2008/layout/AlternatingHexagons"/>
    <dgm:cxn modelId="{5A0DA2EA-BA98-4246-A19F-F8A9DF6870BC}" type="presParOf" srcId="{991BEC5F-9536-48DA-A872-34643ACF0BF2}" destId="{78A85B13-B178-4B14-9C72-0E1479FF0675}" srcOrd="0" destOrd="0" presId="urn:microsoft.com/office/officeart/2008/layout/AlternatingHexagons"/>
    <dgm:cxn modelId="{EE6A2D4E-CBBA-448A-843B-C4F308C586F7}" type="presParOf" srcId="{991BEC5F-9536-48DA-A872-34643ACF0BF2}" destId="{78D450ED-6E68-4254-81C0-CB34F3429A27}" srcOrd="1" destOrd="0" presId="urn:microsoft.com/office/officeart/2008/layout/AlternatingHexagons"/>
    <dgm:cxn modelId="{B65D1BA4-D51F-43A1-B6E8-396DC841EEF9}" type="presParOf" srcId="{991BEC5F-9536-48DA-A872-34643ACF0BF2}" destId="{0042359D-8D38-48D9-9E4E-F59F52AE715A}" srcOrd="2" destOrd="0" presId="urn:microsoft.com/office/officeart/2008/layout/AlternatingHexagons"/>
    <dgm:cxn modelId="{5C0C0AB6-CF4B-4480-9C1E-6A9D1AE472FA}" type="presParOf" srcId="{991BEC5F-9536-48DA-A872-34643ACF0BF2}" destId="{C0DBDA93-ECA4-4248-AB77-904904022582}" srcOrd="3" destOrd="0" presId="urn:microsoft.com/office/officeart/2008/layout/AlternatingHexagons"/>
    <dgm:cxn modelId="{7AF5EFCF-B2AA-496E-AB36-85926B6E8DFA}" type="presParOf" srcId="{991BEC5F-9536-48DA-A872-34643ACF0BF2}" destId="{0A4FFDC1-5C2C-4D99-A13A-D043A01A87A8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6981D8-3D4B-463D-B60E-FAB485A98EEB}">
      <dsp:nvSpPr>
        <dsp:cNvPr id="0" name=""/>
        <dsp:cNvSpPr/>
      </dsp:nvSpPr>
      <dsp:spPr>
        <a:xfrm>
          <a:off x="2495828" y="0"/>
          <a:ext cx="5705773" cy="5705773"/>
        </a:xfrm>
        <a:prstGeom prst="triangle">
          <a:avLst/>
        </a:prstGeom>
        <a:solidFill>
          <a:srgbClr val="CC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F86865-9229-4206-B568-6D220620F1AD}">
      <dsp:nvSpPr>
        <dsp:cNvPr id="0" name=""/>
        <dsp:cNvSpPr/>
      </dsp:nvSpPr>
      <dsp:spPr>
        <a:xfrm>
          <a:off x="5429510" y="762005"/>
          <a:ext cx="5249702" cy="1350663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lt1">
                <a:alpha val="90000"/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alpha val="90000"/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100000" sy="100000" flip="none" algn="tl"/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tx2"/>
              </a:solidFill>
            </a:rPr>
            <a:t>The Employment Act, 2006</a:t>
          </a:r>
          <a:endParaRPr lang="en-UG" sz="3200" b="1" kern="1200" dirty="0">
            <a:solidFill>
              <a:schemeClr val="tx2"/>
            </a:solidFill>
          </a:endParaRPr>
        </a:p>
      </dsp:txBody>
      <dsp:txXfrm>
        <a:off x="5495444" y="827939"/>
        <a:ext cx="5117834" cy="1218795"/>
      </dsp:txXfrm>
    </dsp:sp>
    <dsp:sp modelId="{2F151A67-7341-4DE3-842B-2D9C156BE5C7}">
      <dsp:nvSpPr>
        <dsp:cNvPr id="0" name=""/>
        <dsp:cNvSpPr/>
      </dsp:nvSpPr>
      <dsp:spPr>
        <a:xfrm>
          <a:off x="5300840" y="2508480"/>
          <a:ext cx="8796159" cy="1350663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lt1">
                <a:alpha val="90000"/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alpha val="90000"/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100000" sy="100000" flip="none" algn="tl"/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3100" b="1" kern="1200" dirty="0">
              <a:solidFill>
                <a:schemeClr val="tx2"/>
              </a:solidFill>
            </a:rPr>
            <a:t>Formal procedures for discipline and termination</a:t>
          </a:r>
          <a:endParaRPr lang="en-UG" sz="3100" b="1" kern="1200" dirty="0">
            <a:solidFill>
              <a:schemeClr val="tx2"/>
            </a:solidFill>
          </a:endParaRPr>
        </a:p>
      </dsp:txBody>
      <dsp:txXfrm>
        <a:off x="5366774" y="2574414"/>
        <a:ext cx="8664291" cy="1218795"/>
      </dsp:txXfrm>
    </dsp:sp>
    <dsp:sp modelId="{1D81DFF0-A47E-440A-A81E-0CBBDB286DED}">
      <dsp:nvSpPr>
        <dsp:cNvPr id="0" name=""/>
        <dsp:cNvSpPr/>
      </dsp:nvSpPr>
      <dsp:spPr>
        <a:xfrm>
          <a:off x="5410187" y="4267206"/>
          <a:ext cx="7547867" cy="1350663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lt1">
                <a:alpha val="90000"/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alpha val="90000"/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100000" sy="100000" flip="none" algn="tl"/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3100" b="1" kern="1200" dirty="0">
              <a:solidFill>
                <a:schemeClr val="tx2"/>
              </a:solidFill>
            </a:rPr>
            <a:t>Establishment of the Industrial Court.</a:t>
          </a:r>
          <a:endParaRPr lang="en-UG" sz="3100" b="1" kern="1200" dirty="0">
            <a:solidFill>
              <a:schemeClr val="tx2"/>
            </a:solidFill>
          </a:endParaRPr>
        </a:p>
      </dsp:txBody>
      <dsp:txXfrm>
        <a:off x="5476121" y="4333140"/>
        <a:ext cx="7415999" cy="12187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849F0E-1AE3-41C3-8277-35BD3D07DD7B}">
      <dsp:nvSpPr>
        <dsp:cNvPr id="0" name=""/>
        <dsp:cNvSpPr/>
      </dsp:nvSpPr>
      <dsp:spPr>
        <a:xfrm>
          <a:off x="4507820" y="3973689"/>
          <a:ext cx="901139" cy="29061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50569" y="0"/>
              </a:lnTo>
              <a:lnTo>
                <a:pt x="450569" y="2906175"/>
              </a:lnTo>
              <a:lnTo>
                <a:pt x="901139" y="29061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AB264B-8B68-4237-8A32-331A06243042}">
      <dsp:nvSpPr>
        <dsp:cNvPr id="0" name=""/>
        <dsp:cNvSpPr/>
      </dsp:nvSpPr>
      <dsp:spPr>
        <a:xfrm>
          <a:off x="4507820" y="3973689"/>
          <a:ext cx="901139" cy="9687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50569" y="0"/>
              </a:lnTo>
              <a:lnTo>
                <a:pt x="450569" y="968725"/>
              </a:lnTo>
              <a:lnTo>
                <a:pt x="901139" y="9687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0EE120-461A-4884-960F-3B4F5DCCC550}">
      <dsp:nvSpPr>
        <dsp:cNvPr id="0" name=""/>
        <dsp:cNvSpPr/>
      </dsp:nvSpPr>
      <dsp:spPr>
        <a:xfrm>
          <a:off x="4507820" y="3004963"/>
          <a:ext cx="901139" cy="968725"/>
        </a:xfrm>
        <a:custGeom>
          <a:avLst/>
          <a:gdLst/>
          <a:ahLst/>
          <a:cxnLst/>
          <a:rect l="0" t="0" r="0" b="0"/>
          <a:pathLst>
            <a:path>
              <a:moveTo>
                <a:pt x="0" y="968725"/>
              </a:moveTo>
              <a:lnTo>
                <a:pt x="450569" y="968725"/>
              </a:lnTo>
              <a:lnTo>
                <a:pt x="450569" y="0"/>
              </a:lnTo>
              <a:lnTo>
                <a:pt x="90113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88282D-B842-4190-98CD-E853CB2A601F}">
      <dsp:nvSpPr>
        <dsp:cNvPr id="0" name=""/>
        <dsp:cNvSpPr/>
      </dsp:nvSpPr>
      <dsp:spPr>
        <a:xfrm>
          <a:off x="4507820" y="1067513"/>
          <a:ext cx="901139" cy="2906175"/>
        </a:xfrm>
        <a:custGeom>
          <a:avLst/>
          <a:gdLst/>
          <a:ahLst/>
          <a:cxnLst/>
          <a:rect l="0" t="0" r="0" b="0"/>
          <a:pathLst>
            <a:path>
              <a:moveTo>
                <a:pt x="0" y="2906175"/>
              </a:moveTo>
              <a:lnTo>
                <a:pt x="450569" y="2906175"/>
              </a:lnTo>
              <a:lnTo>
                <a:pt x="450569" y="0"/>
              </a:lnTo>
              <a:lnTo>
                <a:pt x="90113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6A2024-707D-4985-B37D-506E7A313945}">
      <dsp:nvSpPr>
        <dsp:cNvPr id="0" name=""/>
        <dsp:cNvSpPr/>
      </dsp:nvSpPr>
      <dsp:spPr>
        <a:xfrm>
          <a:off x="2122" y="2307446"/>
          <a:ext cx="4505698" cy="3332485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200" b="1" kern="1200" dirty="0">
              <a:solidFill>
                <a:schemeClr val="tx2"/>
              </a:solidFill>
            </a:rPr>
            <a:t>Procedural Fairness</a:t>
          </a:r>
          <a:endParaRPr lang="en-UG" sz="7200" kern="1200" dirty="0">
            <a:solidFill>
              <a:schemeClr val="tx2"/>
            </a:solidFill>
          </a:endParaRPr>
        </a:p>
      </dsp:txBody>
      <dsp:txXfrm>
        <a:off x="2122" y="2307446"/>
        <a:ext cx="4505698" cy="3332485"/>
      </dsp:txXfrm>
    </dsp:sp>
    <dsp:sp modelId="{D36E04EB-EC1A-4DA7-AB61-92A7E103F7C8}">
      <dsp:nvSpPr>
        <dsp:cNvPr id="0" name=""/>
        <dsp:cNvSpPr/>
      </dsp:nvSpPr>
      <dsp:spPr>
        <a:xfrm>
          <a:off x="5408960" y="380394"/>
          <a:ext cx="8164730" cy="1374237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6000" b="1" kern="1200" dirty="0">
              <a:solidFill>
                <a:schemeClr val="tx2"/>
              </a:solidFill>
            </a:rPr>
            <a:t>The right to be heard</a:t>
          </a:r>
          <a:r>
            <a:rPr lang="en-US" sz="5400" b="1" kern="1200" dirty="0">
              <a:solidFill>
                <a:schemeClr val="tx2"/>
              </a:solidFill>
            </a:rPr>
            <a:t>.</a:t>
          </a:r>
          <a:endParaRPr lang="en-UG" sz="5400" b="1" kern="1200" dirty="0">
            <a:solidFill>
              <a:schemeClr val="tx2"/>
            </a:solidFill>
          </a:endParaRPr>
        </a:p>
      </dsp:txBody>
      <dsp:txXfrm>
        <a:off x="5408960" y="380394"/>
        <a:ext cx="8164730" cy="1374237"/>
      </dsp:txXfrm>
    </dsp:sp>
    <dsp:sp modelId="{E80CCBF3-C116-4DB2-9D15-B1BF316A91AA}">
      <dsp:nvSpPr>
        <dsp:cNvPr id="0" name=""/>
        <dsp:cNvSpPr/>
      </dsp:nvSpPr>
      <dsp:spPr>
        <a:xfrm>
          <a:off x="5408960" y="2317844"/>
          <a:ext cx="9576365" cy="1374237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6000" b="1" kern="1200" dirty="0">
              <a:solidFill>
                <a:schemeClr val="tx2"/>
              </a:solidFill>
            </a:rPr>
            <a:t>The process of dismissal</a:t>
          </a:r>
          <a:endParaRPr lang="en-UG" sz="6000" b="1" kern="1200" dirty="0">
            <a:solidFill>
              <a:schemeClr val="tx2"/>
            </a:solidFill>
          </a:endParaRPr>
        </a:p>
      </dsp:txBody>
      <dsp:txXfrm>
        <a:off x="5408960" y="2317844"/>
        <a:ext cx="9576365" cy="1374237"/>
      </dsp:txXfrm>
    </dsp:sp>
    <dsp:sp modelId="{630BAB4E-8D1E-4068-A1A0-04A154B38A42}">
      <dsp:nvSpPr>
        <dsp:cNvPr id="0" name=""/>
        <dsp:cNvSpPr/>
      </dsp:nvSpPr>
      <dsp:spPr>
        <a:xfrm>
          <a:off x="5408960" y="4255295"/>
          <a:ext cx="10724733" cy="1374237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4700" kern="1200" dirty="0">
              <a:solidFill>
                <a:schemeClr val="tx2"/>
              </a:solidFill>
            </a:rPr>
            <a:t>Performance-related disciplinary processes</a:t>
          </a:r>
          <a:endParaRPr lang="en-UG" sz="4700" kern="1200" dirty="0">
            <a:solidFill>
              <a:schemeClr val="tx2"/>
            </a:solidFill>
          </a:endParaRPr>
        </a:p>
      </dsp:txBody>
      <dsp:txXfrm>
        <a:off x="5408960" y="4255295"/>
        <a:ext cx="10724733" cy="1374237"/>
      </dsp:txXfrm>
    </dsp:sp>
    <dsp:sp modelId="{356520D3-34E9-4E99-8F7F-B4DF7CAD1C71}">
      <dsp:nvSpPr>
        <dsp:cNvPr id="0" name=""/>
        <dsp:cNvSpPr/>
      </dsp:nvSpPr>
      <dsp:spPr>
        <a:xfrm>
          <a:off x="5408960" y="6192745"/>
          <a:ext cx="8927590" cy="1374237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>
              <a:solidFill>
                <a:schemeClr val="tx2"/>
              </a:solidFill>
            </a:rPr>
            <a:t>Misconduct-related disciplinary processes</a:t>
          </a:r>
          <a:endParaRPr lang="en-UG" sz="4700" kern="1200" dirty="0">
            <a:solidFill>
              <a:schemeClr val="tx2"/>
            </a:solidFill>
          </a:endParaRPr>
        </a:p>
      </dsp:txBody>
      <dsp:txXfrm>
        <a:off x="5408960" y="6192745"/>
        <a:ext cx="8927590" cy="13742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0FF9B9-3193-40CF-8009-A876C85D1719}">
      <dsp:nvSpPr>
        <dsp:cNvPr id="0" name=""/>
        <dsp:cNvSpPr/>
      </dsp:nvSpPr>
      <dsp:spPr>
        <a:xfrm>
          <a:off x="4387856" y="658852"/>
          <a:ext cx="5569537" cy="5569537"/>
        </a:xfrm>
        <a:prstGeom prst="blockArc">
          <a:avLst>
            <a:gd name="adj1" fmla="val 10732272"/>
            <a:gd name="adj2" fmla="val 16883498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9DEA33-FDE7-4C26-A9A7-E1CD0B74DA13}">
      <dsp:nvSpPr>
        <dsp:cNvPr id="0" name=""/>
        <dsp:cNvSpPr/>
      </dsp:nvSpPr>
      <dsp:spPr>
        <a:xfrm>
          <a:off x="4387856" y="766026"/>
          <a:ext cx="5569537" cy="5569537"/>
        </a:xfrm>
        <a:prstGeom prst="blockArc">
          <a:avLst>
            <a:gd name="adj1" fmla="val 4716502"/>
            <a:gd name="adj2" fmla="val 10867728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E03DC7-ED63-4B4E-B740-84B477E4A324}">
      <dsp:nvSpPr>
        <dsp:cNvPr id="0" name=""/>
        <dsp:cNvSpPr/>
      </dsp:nvSpPr>
      <dsp:spPr>
        <a:xfrm>
          <a:off x="5321905" y="741533"/>
          <a:ext cx="5569537" cy="5569537"/>
        </a:xfrm>
        <a:prstGeom prst="blockArc">
          <a:avLst>
            <a:gd name="adj1" fmla="val 59541"/>
            <a:gd name="adj2" fmla="val 5903251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F7AF39-D22D-4085-9AA1-61F931764D0A}">
      <dsp:nvSpPr>
        <dsp:cNvPr id="0" name=""/>
        <dsp:cNvSpPr/>
      </dsp:nvSpPr>
      <dsp:spPr>
        <a:xfrm>
          <a:off x="5323545" y="683102"/>
          <a:ext cx="5569537" cy="5569537"/>
        </a:xfrm>
        <a:prstGeom prst="blockArc">
          <a:avLst>
            <a:gd name="adj1" fmla="val 15694653"/>
            <a:gd name="adj2" fmla="val 133417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E17C11-EEA9-4117-A6D6-8DD9A717B8C3}">
      <dsp:nvSpPr>
        <dsp:cNvPr id="0" name=""/>
        <dsp:cNvSpPr/>
      </dsp:nvSpPr>
      <dsp:spPr>
        <a:xfrm>
          <a:off x="6427766" y="2215081"/>
          <a:ext cx="2564252" cy="2564252"/>
        </a:xfrm>
        <a:prstGeom prst="ellipse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tx2"/>
              </a:solidFill>
            </a:rPr>
            <a:t>Substantive Fairness</a:t>
          </a:r>
          <a:endParaRPr lang="en-UG" sz="2800" kern="1200" dirty="0">
            <a:solidFill>
              <a:schemeClr val="tx2"/>
            </a:solidFill>
          </a:endParaRPr>
        </a:p>
      </dsp:txBody>
      <dsp:txXfrm>
        <a:off x="6803292" y="2590607"/>
        <a:ext cx="1813200" cy="1813200"/>
      </dsp:txXfrm>
    </dsp:sp>
    <dsp:sp modelId="{A5CB94CA-7FC7-4F21-A11B-EB845D50C34F}">
      <dsp:nvSpPr>
        <dsp:cNvPr id="0" name=""/>
        <dsp:cNvSpPr/>
      </dsp:nvSpPr>
      <dsp:spPr>
        <a:xfrm>
          <a:off x="6428180" y="-304792"/>
          <a:ext cx="2563424" cy="2163701"/>
        </a:xfrm>
        <a:prstGeom prst="ellipse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3200" b="1" kern="1200" dirty="0">
              <a:solidFill>
                <a:schemeClr val="tx2"/>
              </a:solidFill>
            </a:rPr>
            <a:t>Is there a reason?</a:t>
          </a:r>
          <a:endParaRPr lang="en-UG" sz="3200" b="1" kern="1200" dirty="0">
            <a:solidFill>
              <a:schemeClr val="tx2"/>
            </a:solidFill>
          </a:endParaRPr>
        </a:p>
      </dsp:txBody>
      <dsp:txXfrm>
        <a:off x="6803585" y="12075"/>
        <a:ext cx="1812614" cy="1529967"/>
      </dsp:txXfrm>
    </dsp:sp>
    <dsp:sp modelId="{0274E386-168A-483F-AB0F-8DE0DFCD81FF}">
      <dsp:nvSpPr>
        <dsp:cNvPr id="0" name=""/>
        <dsp:cNvSpPr/>
      </dsp:nvSpPr>
      <dsp:spPr>
        <a:xfrm>
          <a:off x="9372610" y="2239915"/>
          <a:ext cx="2907611" cy="2666994"/>
        </a:xfrm>
        <a:prstGeom prst="ellipse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2800" b="1" kern="1200" dirty="0">
              <a:solidFill>
                <a:schemeClr val="tx2"/>
              </a:solidFill>
            </a:rPr>
            <a:t>Is there proof of misconduct?</a:t>
          </a:r>
          <a:endParaRPr lang="en-UG" sz="2800" b="1" kern="1200" dirty="0">
            <a:solidFill>
              <a:schemeClr val="tx2"/>
            </a:solidFill>
          </a:endParaRPr>
        </a:p>
      </dsp:txBody>
      <dsp:txXfrm>
        <a:off x="9798420" y="2630487"/>
        <a:ext cx="2055991" cy="1885850"/>
      </dsp:txXfrm>
    </dsp:sp>
    <dsp:sp modelId="{B0FE4FB3-D4AD-469C-A46D-2E5119F29C2D}">
      <dsp:nvSpPr>
        <dsp:cNvPr id="0" name=""/>
        <dsp:cNvSpPr/>
      </dsp:nvSpPr>
      <dsp:spPr>
        <a:xfrm>
          <a:off x="6428180" y="4890923"/>
          <a:ext cx="2563424" cy="2652868"/>
        </a:xfrm>
        <a:prstGeom prst="ellipse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2800" b="1" kern="1200" dirty="0">
              <a:solidFill>
                <a:schemeClr val="tx2"/>
              </a:solidFill>
            </a:rPr>
            <a:t>Does the rule exist</a:t>
          </a:r>
          <a:r>
            <a:rPr lang="en-US" sz="2400" b="1" kern="1200" dirty="0">
              <a:solidFill>
                <a:schemeClr val="tx2"/>
              </a:solidFill>
            </a:rPr>
            <a:t>?</a:t>
          </a:r>
          <a:endParaRPr lang="en-UG" sz="2400" b="1" kern="1200" dirty="0">
            <a:solidFill>
              <a:schemeClr val="tx2"/>
            </a:solidFill>
          </a:endParaRPr>
        </a:p>
      </dsp:txBody>
      <dsp:txXfrm>
        <a:off x="6803585" y="5279427"/>
        <a:ext cx="1812614" cy="1875860"/>
      </dsp:txXfrm>
    </dsp:sp>
    <dsp:sp modelId="{C30388C1-6792-4AB8-8AC1-BE3D58FE7C66}">
      <dsp:nvSpPr>
        <dsp:cNvPr id="0" name=""/>
        <dsp:cNvSpPr/>
      </dsp:nvSpPr>
      <dsp:spPr>
        <a:xfrm>
          <a:off x="3048011" y="2011308"/>
          <a:ext cx="2809982" cy="2971799"/>
        </a:xfrm>
        <a:prstGeom prst="ellipse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2800" b="1" kern="1200" dirty="0">
              <a:solidFill>
                <a:schemeClr val="tx2"/>
              </a:solidFill>
            </a:rPr>
            <a:t>Is the reason for dismissal justifiable?</a:t>
          </a:r>
          <a:endParaRPr lang="en-UG" sz="2800" b="1" kern="1200" dirty="0">
            <a:solidFill>
              <a:schemeClr val="tx2"/>
            </a:solidFill>
          </a:endParaRPr>
        </a:p>
      </dsp:txBody>
      <dsp:txXfrm>
        <a:off x="3459523" y="2446518"/>
        <a:ext cx="1986958" cy="21013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CC11CF-22FB-48C4-B579-8749B55231B3}">
      <dsp:nvSpPr>
        <dsp:cNvPr id="0" name=""/>
        <dsp:cNvSpPr/>
      </dsp:nvSpPr>
      <dsp:spPr>
        <a:xfrm>
          <a:off x="1895" y="0"/>
          <a:ext cx="4927754" cy="6781799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endParaRPr lang="en-UG" sz="6500" kern="1200" dirty="0">
            <a:solidFill>
              <a:schemeClr val="tx2"/>
            </a:solidFill>
          </a:endParaRPr>
        </a:p>
      </dsp:txBody>
      <dsp:txXfrm>
        <a:off x="1895" y="0"/>
        <a:ext cx="4927754" cy="2034539"/>
      </dsp:txXfrm>
    </dsp:sp>
    <dsp:sp modelId="{032522BE-209F-44E0-8767-7C1952068836}">
      <dsp:nvSpPr>
        <dsp:cNvPr id="0" name=""/>
        <dsp:cNvSpPr/>
      </dsp:nvSpPr>
      <dsp:spPr>
        <a:xfrm>
          <a:off x="533383" y="1231920"/>
          <a:ext cx="3942203" cy="122894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62865" rIns="8382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3300" kern="1200" dirty="0">
              <a:solidFill>
                <a:schemeClr val="tx2"/>
              </a:solidFill>
            </a:rPr>
            <a:t>Legal action</a:t>
          </a:r>
          <a:endParaRPr lang="en-UG" sz="3300" kern="1200" dirty="0">
            <a:solidFill>
              <a:schemeClr val="tx2"/>
            </a:solidFill>
          </a:endParaRPr>
        </a:p>
      </dsp:txBody>
      <dsp:txXfrm>
        <a:off x="569378" y="1267915"/>
        <a:ext cx="3870213" cy="1156957"/>
      </dsp:txXfrm>
    </dsp:sp>
    <dsp:sp modelId="{9545B67E-0213-4EA7-A4F9-254A02B75BC5}">
      <dsp:nvSpPr>
        <dsp:cNvPr id="0" name=""/>
        <dsp:cNvSpPr/>
      </dsp:nvSpPr>
      <dsp:spPr>
        <a:xfrm>
          <a:off x="457219" y="2808353"/>
          <a:ext cx="3942203" cy="182094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62865" rIns="8382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3300" kern="1200" dirty="0">
              <a:solidFill>
                <a:schemeClr val="tx2"/>
              </a:solidFill>
            </a:rPr>
            <a:t>Low employee morale and job satisfaction</a:t>
          </a:r>
          <a:endParaRPr lang="en-UG" sz="3300" kern="1200" dirty="0">
            <a:solidFill>
              <a:schemeClr val="tx2"/>
            </a:solidFill>
          </a:endParaRPr>
        </a:p>
      </dsp:txBody>
      <dsp:txXfrm>
        <a:off x="510553" y="2861687"/>
        <a:ext cx="3835535" cy="1714280"/>
      </dsp:txXfrm>
    </dsp:sp>
    <dsp:sp modelId="{9AB56274-62D7-40CA-96AC-B2B582E38545}">
      <dsp:nvSpPr>
        <dsp:cNvPr id="0" name=""/>
        <dsp:cNvSpPr/>
      </dsp:nvSpPr>
      <dsp:spPr>
        <a:xfrm>
          <a:off x="494670" y="5305594"/>
          <a:ext cx="3942203" cy="113550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62865" rIns="8382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3300" kern="1200" dirty="0">
              <a:solidFill>
                <a:schemeClr val="tx2"/>
              </a:solidFill>
            </a:rPr>
            <a:t>Increased conflict and tension</a:t>
          </a:r>
          <a:endParaRPr lang="en-UG" sz="3300" kern="1200" dirty="0">
            <a:solidFill>
              <a:schemeClr val="tx2"/>
            </a:solidFill>
          </a:endParaRPr>
        </a:p>
      </dsp:txBody>
      <dsp:txXfrm>
        <a:off x="527928" y="5338852"/>
        <a:ext cx="3875687" cy="1068987"/>
      </dsp:txXfrm>
    </dsp:sp>
    <dsp:sp modelId="{FE33E230-BDA8-4EFE-9022-F4A0D562E498}">
      <dsp:nvSpPr>
        <dsp:cNvPr id="0" name=""/>
        <dsp:cNvSpPr/>
      </dsp:nvSpPr>
      <dsp:spPr>
        <a:xfrm>
          <a:off x="5458446" y="0"/>
          <a:ext cx="4927754" cy="67817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G" sz="6500" kern="1200" dirty="0"/>
        </a:p>
      </dsp:txBody>
      <dsp:txXfrm>
        <a:off x="5458446" y="0"/>
        <a:ext cx="4927754" cy="2034539"/>
      </dsp:txXfrm>
    </dsp:sp>
    <dsp:sp modelId="{1B974785-3D8B-4213-9FD7-A3D0E18FCD9D}">
      <dsp:nvSpPr>
        <dsp:cNvPr id="0" name=""/>
        <dsp:cNvSpPr/>
      </dsp:nvSpPr>
      <dsp:spPr>
        <a:xfrm>
          <a:off x="5791217" y="914403"/>
          <a:ext cx="3942203" cy="133235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62865" rIns="8382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3300" kern="1200" dirty="0">
              <a:solidFill>
                <a:schemeClr val="tx2"/>
              </a:solidFill>
            </a:rPr>
            <a:t>Loss of trust</a:t>
          </a:r>
          <a:endParaRPr lang="en-UG" sz="3300" kern="1200" dirty="0">
            <a:solidFill>
              <a:schemeClr val="tx2"/>
            </a:solidFill>
          </a:endParaRPr>
        </a:p>
      </dsp:txBody>
      <dsp:txXfrm>
        <a:off x="5830240" y="953426"/>
        <a:ext cx="3864157" cy="1254305"/>
      </dsp:txXfrm>
    </dsp:sp>
    <dsp:sp modelId="{9A2CEF61-D5B7-4C3C-A326-2B70371EC28B}">
      <dsp:nvSpPr>
        <dsp:cNvPr id="0" name=""/>
        <dsp:cNvSpPr/>
      </dsp:nvSpPr>
      <dsp:spPr>
        <a:xfrm>
          <a:off x="5791217" y="2971802"/>
          <a:ext cx="3942203" cy="133235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62865" rIns="8382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>
              <a:solidFill>
                <a:schemeClr val="tx2"/>
              </a:solidFill>
            </a:rPr>
            <a:t>Discrimination</a:t>
          </a:r>
          <a:endParaRPr lang="en-UG" sz="3300" kern="1200" dirty="0">
            <a:solidFill>
              <a:schemeClr val="tx2"/>
            </a:solidFill>
          </a:endParaRPr>
        </a:p>
      </dsp:txBody>
      <dsp:txXfrm>
        <a:off x="5830240" y="3010825"/>
        <a:ext cx="3864157" cy="1254305"/>
      </dsp:txXfrm>
    </dsp:sp>
    <dsp:sp modelId="{537375CA-0418-44BC-957A-A2D9D90F2E87}">
      <dsp:nvSpPr>
        <dsp:cNvPr id="0" name=""/>
        <dsp:cNvSpPr/>
      </dsp:nvSpPr>
      <dsp:spPr>
        <a:xfrm>
          <a:off x="5792006" y="5109777"/>
          <a:ext cx="3942203" cy="133235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62865" rIns="8382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>
              <a:solidFill>
                <a:schemeClr val="tx2"/>
              </a:solidFill>
            </a:rPr>
            <a:t>High </a:t>
          </a:r>
          <a:r>
            <a:rPr lang="en-US" sz="3300" kern="1200" dirty="0" err="1">
              <a:solidFill>
                <a:schemeClr val="tx2"/>
              </a:solidFill>
            </a:rPr>
            <a:t>labour</a:t>
          </a:r>
          <a:r>
            <a:rPr lang="en-US" sz="3300" kern="1200" dirty="0">
              <a:solidFill>
                <a:schemeClr val="tx2"/>
              </a:solidFill>
            </a:rPr>
            <a:t> turnover</a:t>
          </a:r>
        </a:p>
      </dsp:txBody>
      <dsp:txXfrm>
        <a:off x="5831029" y="5148800"/>
        <a:ext cx="3864157" cy="1254305"/>
      </dsp:txXfrm>
    </dsp:sp>
    <dsp:sp modelId="{5DEA55CD-DAB5-4D6D-88C8-1AB17B67B60C}">
      <dsp:nvSpPr>
        <dsp:cNvPr id="0" name=""/>
        <dsp:cNvSpPr/>
      </dsp:nvSpPr>
      <dsp:spPr>
        <a:xfrm>
          <a:off x="10596566" y="0"/>
          <a:ext cx="4927754" cy="67817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G" sz="6500" kern="1200" dirty="0"/>
        </a:p>
      </dsp:txBody>
      <dsp:txXfrm>
        <a:off x="10596566" y="0"/>
        <a:ext cx="4927754" cy="2034539"/>
      </dsp:txXfrm>
    </dsp:sp>
    <dsp:sp modelId="{9C9FC5E5-C321-44D9-BD36-E4C8BE66D645}">
      <dsp:nvSpPr>
        <dsp:cNvPr id="0" name=""/>
        <dsp:cNvSpPr/>
      </dsp:nvSpPr>
      <dsp:spPr>
        <a:xfrm>
          <a:off x="11201418" y="533398"/>
          <a:ext cx="3942203" cy="204480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3200" kern="1200" dirty="0">
              <a:solidFill>
                <a:schemeClr val="tx2"/>
              </a:solidFill>
            </a:rPr>
            <a:t>Reputational damage</a:t>
          </a:r>
          <a:endParaRPr lang="en-UG" sz="3200" kern="1200" dirty="0">
            <a:solidFill>
              <a:schemeClr val="tx2"/>
            </a:solidFill>
          </a:endParaRPr>
        </a:p>
      </dsp:txBody>
      <dsp:txXfrm>
        <a:off x="11261308" y="593288"/>
        <a:ext cx="3822423" cy="1925025"/>
      </dsp:txXfrm>
    </dsp:sp>
    <dsp:sp modelId="{4AB5FA23-3E1B-4281-867F-33313C86CE07}">
      <dsp:nvSpPr>
        <dsp:cNvPr id="0" name=""/>
        <dsp:cNvSpPr/>
      </dsp:nvSpPr>
      <dsp:spPr>
        <a:xfrm>
          <a:off x="11089342" y="4395917"/>
          <a:ext cx="3942203" cy="204480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3200" kern="1200" dirty="0">
              <a:solidFill>
                <a:schemeClr val="tx2"/>
              </a:solidFill>
            </a:rPr>
            <a:t>Regulatory challenges</a:t>
          </a:r>
          <a:endParaRPr lang="en-UG" sz="3200" kern="1200" dirty="0">
            <a:solidFill>
              <a:schemeClr val="tx2"/>
            </a:solidFill>
          </a:endParaRPr>
        </a:p>
      </dsp:txBody>
      <dsp:txXfrm>
        <a:off x="11149232" y="4455807"/>
        <a:ext cx="3822423" cy="192502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1E8B40-8B8C-42A9-8C38-9BB987B8C767}">
      <dsp:nvSpPr>
        <dsp:cNvPr id="0" name=""/>
        <dsp:cNvSpPr/>
      </dsp:nvSpPr>
      <dsp:spPr>
        <a:xfrm rot="5400000">
          <a:off x="1782999" y="1330561"/>
          <a:ext cx="2082557" cy="25072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98CEBF-7F38-4D07-914D-367FC9D2620C}">
      <dsp:nvSpPr>
        <dsp:cNvPr id="0" name=""/>
        <dsp:cNvSpPr/>
      </dsp:nvSpPr>
      <dsp:spPr>
        <a:xfrm>
          <a:off x="2263707" y="3888"/>
          <a:ext cx="2785824" cy="167149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3100" kern="1200" dirty="0"/>
            <a:t>Clear policies</a:t>
          </a:r>
          <a:endParaRPr lang="en-UG" sz="3100" kern="1200" dirty="0"/>
        </a:p>
      </dsp:txBody>
      <dsp:txXfrm>
        <a:off x="2312663" y="52844"/>
        <a:ext cx="2687912" cy="1573582"/>
      </dsp:txXfrm>
    </dsp:sp>
    <dsp:sp modelId="{B70355A5-8DDB-45FA-A86D-A4981FF600C3}">
      <dsp:nvSpPr>
        <dsp:cNvPr id="0" name=""/>
        <dsp:cNvSpPr/>
      </dsp:nvSpPr>
      <dsp:spPr>
        <a:xfrm rot="5400000">
          <a:off x="1782999" y="3419929"/>
          <a:ext cx="2082557" cy="250724"/>
        </a:xfrm>
        <a:prstGeom prst="rect">
          <a:avLst/>
        </a:prstGeom>
        <a:solidFill>
          <a:schemeClr val="accent2">
            <a:hueOff val="468152"/>
            <a:satOff val="-584"/>
            <a:lumOff val="13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17CF63-E594-45B9-AB1A-9B1BC2084A3F}">
      <dsp:nvSpPr>
        <dsp:cNvPr id="0" name=""/>
        <dsp:cNvSpPr/>
      </dsp:nvSpPr>
      <dsp:spPr>
        <a:xfrm>
          <a:off x="2263707" y="2093257"/>
          <a:ext cx="2785824" cy="1671494"/>
        </a:xfrm>
        <a:prstGeom prst="roundRect">
          <a:avLst>
            <a:gd name="adj" fmla="val 10000"/>
          </a:avLst>
        </a:prstGeom>
        <a:solidFill>
          <a:schemeClr val="accent2">
            <a:hueOff val="425593"/>
            <a:satOff val="-531"/>
            <a:lumOff val="1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3100" kern="1200" dirty="0"/>
            <a:t>Regular training</a:t>
          </a:r>
          <a:endParaRPr lang="en-UG" sz="3100" kern="1200" dirty="0"/>
        </a:p>
      </dsp:txBody>
      <dsp:txXfrm>
        <a:off x="2312663" y="2142213"/>
        <a:ext cx="2687912" cy="1573582"/>
      </dsp:txXfrm>
    </dsp:sp>
    <dsp:sp modelId="{0F2FA81C-5CC3-43B9-B1A5-D164D528C0E9}">
      <dsp:nvSpPr>
        <dsp:cNvPr id="0" name=""/>
        <dsp:cNvSpPr/>
      </dsp:nvSpPr>
      <dsp:spPr>
        <a:xfrm rot="5400000">
          <a:off x="1782999" y="5509298"/>
          <a:ext cx="2082557" cy="250724"/>
        </a:xfrm>
        <a:prstGeom prst="rect">
          <a:avLst/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88B630-C187-4109-82FB-11054E444026}">
      <dsp:nvSpPr>
        <dsp:cNvPr id="0" name=""/>
        <dsp:cNvSpPr/>
      </dsp:nvSpPr>
      <dsp:spPr>
        <a:xfrm>
          <a:off x="2263707" y="4182625"/>
          <a:ext cx="2785824" cy="1671494"/>
        </a:xfrm>
        <a:prstGeom prst="roundRect">
          <a:avLst>
            <a:gd name="adj" fmla="val 10000"/>
          </a:avLst>
        </a:prstGeom>
        <a:solidFill>
          <a:schemeClr val="accent2">
            <a:hueOff val="851185"/>
            <a:satOff val="-1062"/>
            <a:lumOff val="25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3100" kern="1200" dirty="0"/>
            <a:t>Equal pay</a:t>
          </a:r>
          <a:endParaRPr lang="en-UG" sz="3100" kern="1200" dirty="0"/>
        </a:p>
      </dsp:txBody>
      <dsp:txXfrm>
        <a:off x="2312663" y="4231581"/>
        <a:ext cx="2687912" cy="1573582"/>
      </dsp:txXfrm>
    </dsp:sp>
    <dsp:sp modelId="{F3B33C88-682F-4D66-ADDB-5089EC63E710}">
      <dsp:nvSpPr>
        <dsp:cNvPr id="0" name=""/>
        <dsp:cNvSpPr/>
      </dsp:nvSpPr>
      <dsp:spPr>
        <a:xfrm>
          <a:off x="2827683" y="6553982"/>
          <a:ext cx="3698335" cy="250724"/>
        </a:xfrm>
        <a:prstGeom prst="rect">
          <a:avLst/>
        </a:prstGeom>
        <a:solidFill>
          <a:schemeClr val="accent2">
            <a:hueOff val="1404456"/>
            <a:satOff val="-1752"/>
            <a:lumOff val="41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1BD59D-5A78-42D7-ADD2-ECBD92995E54}">
      <dsp:nvSpPr>
        <dsp:cNvPr id="0" name=""/>
        <dsp:cNvSpPr/>
      </dsp:nvSpPr>
      <dsp:spPr>
        <a:xfrm>
          <a:off x="2263707" y="6271994"/>
          <a:ext cx="2785824" cy="1671494"/>
        </a:xfrm>
        <a:prstGeom prst="roundRect">
          <a:avLst>
            <a:gd name="adj" fmla="val 10000"/>
          </a:avLst>
        </a:prstGeom>
        <a:solidFill>
          <a:schemeClr val="accent2">
            <a:hueOff val="1276778"/>
            <a:satOff val="-1592"/>
            <a:lumOff val="37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3100" kern="1200" dirty="0"/>
            <a:t>Conflict resolution</a:t>
          </a:r>
          <a:endParaRPr lang="en-UG" sz="3100" kern="1200" dirty="0"/>
        </a:p>
      </dsp:txBody>
      <dsp:txXfrm>
        <a:off x="2312663" y="6320950"/>
        <a:ext cx="2687912" cy="1573582"/>
      </dsp:txXfrm>
    </dsp:sp>
    <dsp:sp modelId="{9D3FF9EC-4E70-4075-BEAE-54941C8280F7}">
      <dsp:nvSpPr>
        <dsp:cNvPr id="0" name=""/>
        <dsp:cNvSpPr/>
      </dsp:nvSpPr>
      <dsp:spPr>
        <a:xfrm rot="16200000">
          <a:off x="5488146" y="5509298"/>
          <a:ext cx="2082557" cy="250724"/>
        </a:xfrm>
        <a:prstGeom prst="rect">
          <a:avLst/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1574D0-0674-45C9-99FE-678907D24783}">
      <dsp:nvSpPr>
        <dsp:cNvPr id="0" name=""/>
        <dsp:cNvSpPr/>
      </dsp:nvSpPr>
      <dsp:spPr>
        <a:xfrm>
          <a:off x="5968854" y="6271994"/>
          <a:ext cx="2785824" cy="1671494"/>
        </a:xfrm>
        <a:prstGeom prst="roundRect">
          <a:avLst>
            <a:gd name="adj" fmla="val 10000"/>
          </a:avLst>
        </a:prstGeom>
        <a:solidFill>
          <a:schemeClr val="accent2">
            <a:hueOff val="1702371"/>
            <a:satOff val="-2123"/>
            <a:lumOff val="4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3100" kern="1200" dirty="0"/>
            <a:t>Performance management</a:t>
          </a:r>
          <a:endParaRPr lang="en-UG" sz="3100" kern="1200" dirty="0"/>
        </a:p>
      </dsp:txBody>
      <dsp:txXfrm>
        <a:off x="6017810" y="6320950"/>
        <a:ext cx="2687912" cy="1573582"/>
      </dsp:txXfrm>
    </dsp:sp>
    <dsp:sp modelId="{F3D52648-1F5C-4751-9C56-C3986AA8BD64}">
      <dsp:nvSpPr>
        <dsp:cNvPr id="0" name=""/>
        <dsp:cNvSpPr/>
      </dsp:nvSpPr>
      <dsp:spPr>
        <a:xfrm rot="16200000">
          <a:off x="5488146" y="3419929"/>
          <a:ext cx="2082557" cy="250724"/>
        </a:xfrm>
        <a:prstGeom prst="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55DC4B-188D-4149-BF06-D8ED719051A0}">
      <dsp:nvSpPr>
        <dsp:cNvPr id="0" name=""/>
        <dsp:cNvSpPr/>
      </dsp:nvSpPr>
      <dsp:spPr>
        <a:xfrm>
          <a:off x="5968854" y="4182625"/>
          <a:ext cx="2785824" cy="1671494"/>
        </a:xfrm>
        <a:prstGeom prst="roundRect">
          <a:avLst>
            <a:gd name="adj" fmla="val 10000"/>
          </a:avLst>
        </a:prstGeom>
        <a:solidFill>
          <a:schemeClr val="accent2">
            <a:hueOff val="2127963"/>
            <a:satOff val="-2654"/>
            <a:lumOff val="6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3100" kern="1200" dirty="0"/>
            <a:t>Employee Involvement</a:t>
          </a:r>
          <a:endParaRPr lang="en-UG" sz="3100" kern="1200" dirty="0"/>
        </a:p>
      </dsp:txBody>
      <dsp:txXfrm>
        <a:off x="6017810" y="4231581"/>
        <a:ext cx="2687912" cy="1573582"/>
      </dsp:txXfrm>
    </dsp:sp>
    <dsp:sp modelId="{2E7545B7-0A27-4EDD-9B33-BFCBEAB24E4E}">
      <dsp:nvSpPr>
        <dsp:cNvPr id="0" name=""/>
        <dsp:cNvSpPr/>
      </dsp:nvSpPr>
      <dsp:spPr>
        <a:xfrm rot="16200000">
          <a:off x="5488146" y="1330561"/>
          <a:ext cx="2082557" cy="250724"/>
        </a:xfrm>
        <a:prstGeom prst="rect">
          <a:avLst/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70FDCE-3150-4EC4-A58C-10BA347F2227}">
      <dsp:nvSpPr>
        <dsp:cNvPr id="0" name=""/>
        <dsp:cNvSpPr/>
      </dsp:nvSpPr>
      <dsp:spPr>
        <a:xfrm>
          <a:off x="5968854" y="2093257"/>
          <a:ext cx="2785824" cy="1671494"/>
        </a:xfrm>
        <a:prstGeom prst="roundRect">
          <a:avLst>
            <a:gd name="adj" fmla="val 10000"/>
          </a:avLst>
        </a:prstGeom>
        <a:solidFill>
          <a:schemeClr val="accent2">
            <a:hueOff val="2553556"/>
            <a:satOff val="-3185"/>
            <a:lumOff val="7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3100" kern="1200" dirty="0"/>
            <a:t>Work life balance</a:t>
          </a:r>
          <a:endParaRPr lang="en-UG" sz="3100" kern="1200" dirty="0"/>
        </a:p>
      </dsp:txBody>
      <dsp:txXfrm>
        <a:off x="6017810" y="2142213"/>
        <a:ext cx="2687912" cy="1573582"/>
      </dsp:txXfrm>
    </dsp:sp>
    <dsp:sp modelId="{39C06416-F195-4150-A2FF-5A69F8A444C7}">
      <dsp:nvSpPr>
        <dsp:cNvPr id="0" name=""/>
        <dsp:cNvSpPr/>
      </dsp:nvSpPr>
      <dsp:spPr>
        <a:xfrm>
          <a:off x="6532831" y="285876"/>
          <a:ext cx="3698335" cy="250724"/>
        </a:xfrm>
        <a:prstGeom prst="rect">
          <a:avLst/>
        </a:prstGeom>
        <a:solidFill>
          <a:schemeClr val="accent2">
            <a:hueOff val="3277063"/>
            <a:satOff val="-4087"/>
            <a:lumOff val="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083905-10E4-4E80-ACE6-C2BC10614757}">
      <dsp:nvSpPr>
        <dsp:cNvPr id="0" name=""/>
        <dsp:cNvSpPr/>
      </dsp:nvSpPr>
      <dsp:spPr>
        <a:xfrm>
          <a:off x="5968854" y="3888"/>
          <a:ext cx="2785824" cy="1671494"/>
        </a:xfrm>
        <a:prstGeom prst="roundRect">
          <a:avLst>
            <a:gd name="adj" fmla="val 10000"/>
          </a:avLst>
        </a:prstGeom>
        <a:solidFill>
          <a:schemeClr val="accent2">
            <a:hueOff val="2979148"/>
            <a:satOff val="-3716"/>
            <a:lumOff val="87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3100" kern="1200" dirty="0"/>
            <a:t>Anti harassment policy</a:t>
          </a:r>
          <a:endParaRPr lang="en-UG" sz="3100" kern="1200" dirty="0"/>
        </a:p>
      </dsp:txBody>
      <dsp:txXfrm>
        <a:off x="6017810" y="52844"/>
        <a:ext cx="2687912" cy="1573582"/>
      </dsp:txXfrm>
    </dsp:sp>
    <dsp:sp modelId="{3A8EA9DB-B226-4A90-B1B7-AFBBD794BBE5}">
      <dsp:nvSpPr>
        <dsp:cNvPr id="0" name=""/>
        <dsp:cNvSpPr/>
      </dsp:nvSpPr>
      <dsp:spPr>
        <a:xfrm rot="5400000">
          <a:off x="9193293" y="1330561"/>
          <a:ext cx="2082557" cy="250724"/>
        </a:xfrm>
        <a:prstGeom prst="rect">
          <a:avLst/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6CD666-04A9-4BE9-A180-F58558DE2F76}">
      <dsp:nvSpPr>
        <dsp:cNvPr id="0" name=""/>
        <dsp:cNvSpPr/>
      </dsp:nvSpPr>
      <dsp:spPr>
        <a:xfrm>
          <a:off x="9674001" y="3888"/>
          <a:ext cx="2785824" cy="1671494"/>
        </a:xfrm>
        <a:prstGeom prst="roundRect">
          <a:avLst>
            <a:gd name="adj" fmla="val 10000"/>
          </a:avLst>
        </a:prstGeom>
        <a:solidFill>
          <a:schemeClr val="accent2">
            <a:hueOff val="3404741"/>
            <a:satOff val="-4247"/>
            <a:lumOff val="9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3100" kern="1200" dirty="0"/>
            <a:t>Anti harassment policy</a:t>
          </a:r>
          <a:endParaRPr lang="en-UG" sz="3100" kern="1200" dirty="0"/>
        </a:p>
      </dsp:txBody>
      <dsp:txXfrm>
        <a:off x="9722957" y="52844"/>
        <a:ext cx="2687912" cy="1573582"/>
      </dsp:txXfrm>
    </dsp:sp>
    <dsp:sp modelId="{2CFBFC85-5BC6-42C3-9713-534140F7627B}">
      <dsp:nvSpPr>
        <dsp:cNvPr id="0" name=""/>
        <dsp:cNvSpPr/>
      </dsp:nvSpPr>
      <dsp:spPr>
        <a:xfrm rot="5400000">
          <a:off x="9193293" y="3419929"/>
          <a:ext cx="2082557" cy="250724"/>
        </a:xfrm>
        <a:prstGeom prst="rect">
          <a:avLst/>
        </a:prstGeom>
        <a:solidFill>
          <a:schemeClr val="accent2">
            <a:hueOff val="4213367"/>
            <a:satOff val="-5255"/>
            <a:lumOff val="123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F60173-5E7B-4A31-A93A-A0C2314A4C6E}">
      <dsp:nvSpPr>
        <dsp:cNvPr id="0" name=""/>
        <dsp:cNvSpPr/>
      </dsp:nvSpPr>
      <dsp:spPr>
        <a:xfrm>
          <a:off x="9674001" y="2093257"/>
          <a:ext cx="2785824" cy="1671494"/>
        </a:xfrm>
        <a:prstGeom prst="roundRect">
          <a:avLst>
            <a:gd name="adj" fmla="val 10000"/>
          </a:avLst>
        </a:prstGeom>
        <a:solidFill>
          <a:schemeClr val="accent2">
            <a:hueOff val="3830334"/>
            <a:satOff val="-4777"/>
            <a:lumOff val="112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3100" kern="1200" dirty="0"/>
            <a:t>Health and safety compliance</a:t>
          </a:r>
          <a:endParaRPr lang="en-UG" sz="3100" kern="1200" dirty="0"/>
        </a:p>
      </dsp:txBody>
      <dsp:txXfrm>
        <a:off x="9722957" y="2142213"/>
        <a:ext cx="2687912" cy="1573582"/>
      </dsp:txXfrm>
    </dsp:sp>
    <dsp:sp modelId="{FC5E7136-14DB-4607-BB6A-9BB431225720}">
      <dsp:nvSpPr>
        <dsp:cNvPr id="0" name=""/>
        <dsp:cNvSpPr/>
      </dsp:nvSpPr>
      <dsp:spPr>
        <a:xfrm rot="5400000">
          <a:off x="9193293" y="5509298"/>
          <a:ext cx="2082557" cy="250724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314681-AFEB-4459-8422-89D0177DD052}">
      <dsp:nvSpPr>
        <dsp:cNvPr id="0" name=""/>
        <dsp:cNvSpPr/>
      </dsp:nvSpPr>
      <dsp:spPr>
        <a:xfrm>
          <a:off x="9674001" y="4182625"/>
          <a:ext cx="2785824" cy="1671494"/>
        </a:xfrm>
        <a:prstGeom prst="roundRect">
          <a:avLst>
            <a:gd name="adj" fmla="val 10000"/>
          </a:avLst>
        </a:prstGeom>
        <a:solidFill>
          <a:schemeClr val="accent2">
            <a:hueOff val="4255926"/>
            <a:satOff val="-5308"/>
            <a:lumOff val="124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3100" kern="1200" dirty="0"/>
            <a:t>Legal compliance reviews</a:t>
          </a:r>
          <a:endParaRPr lang="en-UG" sz="3100" kern="1200" dirty="0"/>
        </a:p>
      </dsp:txBody>
      <dsp:txXfrm>
        <a:off x="9722957" y="4231581"/>
        <a:ext cx="2687912" cy="1573582"/>
      </dsp:txXfrm>
    </dsp:sp>
    <dsp:sp modelId="{479562AE-BC1E-4F5D-9F6A-E5565D98DE0D}">
      <dsp:nvSpPr>
        <dsp:cNvPr id="0" name=""/>
        <dsp:cNvSpPr/>
      </dsp:nvSpPr>
      <dsp:spPr>
        <a:xfrm>
          <a:off x="9674001" y="6271994"/>
          <a:ext cx="2785824" cy="1671494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3100" kern="1200"/>
            <a:t>Continuous improvement</a:t>
          </a:r>
          <a:endParaRPr lang="en-US" sz="3100" kern="1200" dirty="0"/>
        </a:p>
      </dsp:txBody>
      <dsp:txXfrm>
        <a:off x="9722957" y="6320950"/>
        <a:ext cx="2687912" cy="157358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A85B13-B178-4B14-9C72-0E1479FF0675}">
      <dsp:nvSpPr>
        <dsp:cNvPr id="0" name=""/>
        <dsp:cNvSpPr/>
      </dsp:nvSpPr>
      <dsp:spPr>
        <a:xfrm rot="5400000">
          <a:off x="3497260" y="62603"/>
          <a:ext cx="6400785" cy="7822171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400" b="1" kern="1200" dirty="0">
              <a:solidFill>
                <a:schemeClr val="tx2"/>
              </a:solidFill>
            </a:rPr>
            <a:t>Thank you for listening</a:t>
          </a:r>
          <a:endParaRPr lang="en-UG" sz="6400" b="1" kern="1200" dirty="0">
            <a:solidFill>
              <a:schemeClr val="tx2"/>
            </a:solidFill>
          </a:endParaRPr>
        </a:p>
      </dsp:txBody>
      <dsp:txXfrm rot="-5400000">
        <a:off x="4090263" y="1840094"/>
        <a:ext cx="5214781" cy="4267190"/>
      </dsp:txXfrm>
    </dsp:sp>
    <dsp:sp modelId="{78D450ED-6E68-4254-81C0-CB34F3429A27}">
      <dsp:nvSpPr>
        <dsp:cNvPr id="0" name=""/>
        <dsp:cNvSpPr/>
      </dsp:nvSpPr>
      <dsp:spPr>
        <a:xfrm>
          <a:off x="8225536" y="2980266"/>
          <a:ext cx="3695530" cy="19868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4FFDC1-5C2C-4D99-A13A-D043A01A87A8}">
      <dsp:nvSpPr>
        <dsp:cNvPr id="0" name=""/>
        <dsp:cNvSpPr/>
      </dsp:nvSpPr>
      <dsp:spPr>
        <a:xfrm rot="4199426">
          <a:off x="6177014" y="5028438"/>
          <a:ext cx="1219260" cy="1090977"/>
        </a:xfrm>
        <a:prstGeom prst="star5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G" sz="3300" kern="1200"/>
        </a:p>
      </dsp:txBody>
      <dsp:txXfrm rot="-5400000">
        <a:off x="6503509" y="5368305"/>
        <a:ext cx="416709" cy="4657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7878806" cy="100561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321308" y="0"/>
            <a:ext cx="14935200" cy="14066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99794" y="161925"/>
            <a:ext cx="15082011" cy="939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82240" y="5632704"/>
            <a:ext cx="1251712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94080" y="2313432"/>
            <a:ext cx="7778496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209024" y="2313432"/>
            <a:ext cx="7778496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7878806" cy="100561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721608" y="3622547"/>
            <a:ext cx="10439400" cy="14066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7878806" cy="1005611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2857" y="3785108"/>
            <a:ext cx="4675885" cy="939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74850" y="1565224"/>
            <a:ext cx="14931898" cy="52679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079744" y="9354312"/>
            <a:ext cx="572211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94080" y="9354312"/>
            <a:ext cx="41127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2874753" y="9354312"/>
            <a:ext cx="41127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" y="-152400"/>
            <a:ext cx="17874995" cy="100583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92600" y="0"/>
            <a:ext cx="13383260" cy="844462"/>
          </a:xfrm>
          <a:prstGeom prst="rect">
            <a:avLst/>
          </a:prstGeom>
          <a:solidFill>
            <a:schemeClr val="lt1">
              <a:alpha val="74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US" sz="5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Procedural and Substantive Fairness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941054" y="5101703"/>
            <a:ext cx="8305546" cy="1331134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4000" b="1" spc="-3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Presented </a:t>
            </a:r>
            <a:r>
              <a:rPr sz="4000" b="1" spc="-2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sz="4000" b="1" spc="-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000" b="1" spc="-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pc="-5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A.Wabwire</a:t>
            </a:r>
            <a:r>
              <a:rPr lang="en-US" sz="4000" b="1" spc="-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pc="-5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Musana</a:t>
            </a:r>
            <a:r>
              <a:rPr lang="en-US" sz="4000" b="1" spc="-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lang="en-US" sz="4000" b="1" spc="-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Ag. Judge.</a:t>
            </a:r>
            <a:endParaRPr sz="4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F214E-B1EE-8B08-14F6-353878564A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The Applicable Law 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0EDF71-7EA6-B048-92B6-4F98EA8B1D90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3149600" y="1752600"/>
            <a:ext cx="15621000" cy="3877985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endParaRPr lang="en-US" sz="4400" dirty="0"/>
          </a:p>
          <a:p>
            <a:pPr algn="just">
              <a:lnSpc>
                <a:spcPct val="150000"/>
              </a:lnSpc>
            </a:pPr>
            <a:endParaRPr lang="en-US" sz="4400" dirty="0"/>
          </a:p>
          <a:p>
            <a:pPr algn="just">
              <a:lnSpc>
                <a:spcPct val="150000"/>
              </a:lnSpc>
            </a:pPr>
            <a:endParaRPr lang="en-US" sz="3200" dirty="0"/>
          </a:p>
          <a:p>
            <a:pPr algn="just">
              <a:lnSpc>
                <a:spcPct val="150000"/>
              </a:lnSpc>
            </a:pPr>
            <a:r>
              <a:rPr lang="en-US" sz="3200" dirty="0"/>
              <a:t> </a:t>
            </a:r>
          </a:p>
          <a:p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61C4332-DE63-8AA6-09BD-38FC107FA7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6008454"/>
              </p:ext>
            </p:extLst>
          </p:nvPr>
        </p:nvGraphicFramePr>
        <p:xfrm>
          <a:off x="177800" y="1219200"/>
          <a:ext cx="14097000" cy="5705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5472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0FEAA-5257-F92E-1CED-10D99CCB5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2857" y="3785108"/>
            <a:ext cx="4675885" cy="1846659"/>
          </a:xfrm>
        </p:spPr>
        <p:txBody>
          <a:bodyPr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3F4DB3-8535-B7CA-FC11-99B13831A0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39384" y="1881313"/>
            <a:ext cx="14931898" cy="3570208"/>
          </a:xfrm>
        </p:spPr>
        <p:txBody>
          <a:bodyPr/>
          <a:lstStyle/>
          <a:p>
            <a:endParaRPr lang="en-US" sz="4000" dirty="0"/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en-US" sz="40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/>
              <a:t> </a:t>
            </a:r>
          </a:p>
          <a:p>
            <a:endParaRPr lang="en-US" sz="40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2259C14-B9FA-3A80-9C29-E25A6E3ED6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5001565"/>
              </p:ext>
            </p:extLst>
          </p:nvPr>
        </p:nvGraphicFramePr>
        <p:xfrm>
          <a:off x="1339384" y="274679"/>
          <a:ext cx="16135816" cy="7947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5808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7BB425E-46EB-DC65-5928-D70C67D84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800" y="152400"/>
            <a:ext cx="10287000" cy="1846659"/>
          </a:xfrm>
        </p:spPr>
        <p:txBody>
          <a:bodyPr/>
          <a:lstStyle/>
          <a:p>
            <a:r>
              <a:rPr lang="en-US" sz="6000" b="1" dirty="0">
                <a:solidFill>
                  <a:schemeClr val="tx2"/>
                </a:solidFill>
              </a:rPr>
              <a:t>Substantive Fairness</a:t>
            </a:r>
            <a:br>
              <a:rPr lang="en-US" sz="6000" b="1" dirty="0"/>
            </a:br>
            <a:endParaRPr lang="en-UG" dirty="0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2B4E5212-84B7-1AAB-3055-3B054A53CB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3795144"/>
              </p:ext>
            </p:extLst>
          </p:nvPr>
        </p:nvGraphicFramePr>
        <p:xfrm>
          <a:off x="1320800" y="1219201"/>
          <a:ext cx="15468600" cy="723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78365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88E2B-5C22-9525-EBC2-8C6F989FA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5099" y="152401"/>
            <a:ext cx="15239999" cy="838200"/>
          </a:xfrm>
        </p:spPr>
        <p:txBody>
          <a:bodyPr/>
          <a:lstStyle/>
          <a:p>
            <a:r>
              <a:rPr lang="en-US" sz="6000" b="1" dirty="0">
                <a:solidFill>
                  <a:schemeClr val="tx2"/>
                </a:solidFill>
              </a:rPr>
              <a:t>Challenges and effects of failure to adhere</a:t>
            </a:r>
            <a:br>
              <a:rPr lang="en-US" sz="6000" b="1" dirty="0">
                <a:solidFill>
                  <a:schemeClr val="tx2"/>
                </a:solidFill>
              </a:rPr>
            </a:br>
            <a:endParaRPr lang="en-UG" dirty="0">
              <a:solidFill>
                <a:schemeClr val="tx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1BBA4D-8A88-8663-5CD8-C2D232E706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7384" y="6377113"/>
            <a:ext cx="14931898" cy="5267959"/>
          </a:xfrm>
        </p:spPr>
        <p:txBody>
          <a:bodyPr/>
          <a:lstStyle/>
          <a:p>
            <a:endParaRPr lang="en-UG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E776A57-2965-8306-E391-F9767DC4B3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713976"/>
              </p:ext>
            </p:extLst>
          </p:nvPr>
        </p:nvGraphicFramePr>
        <p:xfrm>
          <a:off x="1778000" y="990601"/>
          <a:ext cx="15526216" cy="6781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7923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42F99-3D5E-FD3F-CCB9-4B081B293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600" y="0"/>
            <a:ext cx="9372600" cy="911902"/>
          </a:xfrm>
        </p:spPr>
        <p:txBody>
          <a:bodyPr/>
          <a:lstStyle/>
          <a:p>
            <a:r>
              <a:rPr lang="en-US" sz="6000" b="1" dirty="0">
                <a:solidFill>
                  <a:schemeClr val="tx2"/>
                </a:solidFill>
              </a:rPr>
              <a:t>Best Practices</a:t>
            </a:r>
            <a:br>
              <a:rPr lang="en-US" sz="6000" b="1" dirty="0">
                <a:solidFill>
                  <a:schemeClr val="tx2"/>
                </a:solidFill>
              </a:rPr>
            </a:br>
            <a:endParaRPr lang="en-UG" dirty="0">
              <a:solidFill>
                <a:schemeClr val="tx2"/>
              </a:solidFill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B640392-BD9F-95C1-F0CB-500C28B153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5514575"/>
              </p:ext>
            </p:extLst>
          </p:nvPr>
        </p:nvGraphicFramePr>
        <p:xfrm>
          <a:off x="3835400" y="152400"/>
          <a:ext cx="14723534" cy="7947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1799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3569B5B-2601-A0A5-6D69-003A12C11D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8161444"/>
              </p:ext>
            </p:extLst>
          </p:nvPr>
        </p:nvGraphicFramePr>
        <p:xfrm>
          <a:off x="2980266" y="1055511"/>
          <a:ext cx="11921067" cy="7947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5228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59200" y="3785108"/>
            <a:ext cx="10286999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lang="en-US" spc="-5" dirty="0"/>
              <a:t>       Thank you for listening.</a:t>
            </a:r>
            <a:endParaRPr spc="-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1140</TotalTime>
  <Words>158</Words>
  <Application>Microsoft Office PowerPoint</Application>
  <PresentationFormat>Custom</PresentationFormat>
  <Paragraphs>53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Wingdings</vt:lpstr>
      <vt:lpstr>Office Theme</vt:lpstr>
      <vt:lpstr>Procedural and Substantive Fairness</vt:lpstr>
      <vt:lpstr>The Applicable Law  </vt:lpstr>
      <vt:lpstr> </vt:lpstr>
      <vt:lpstr>Substantive Fairness </vt:lpstr>
      <vt:lpstr>Challenges and effects of failure to adhere </vt:lpstr>
      <vt:lpstr>Best Practices </vt:lpstr>
      <vt:lpstr>PowerPoint Presentation</vt:lpstr>
      <vt:lpstr>       Thank you for listening.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ROLE OF THE INDUSTRIAL COURT IN THE ADJUDICATION OF LABOUR JUSTICE</dc:title>
  <dc:creator>Head Judge</dc:creator>
  <cp:lastModifiedBy>GRACE NABAKOOZA - FUE</cp:lastModifiedBy>
  <cp:revision>38</cp:revision>
  <dcterms:created xsi:type="dcterms:W3CDTF">2023-08-07T07:07:52Z</dcterms:created>
  <dcterms:modified xsi:type="dcterms:W3CDTF">2023-11-29T04:55:30Z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2023-08-07T00:00:00Z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2023-08-07T00:00:00Z</vt:filetime>
  </property>
</Properties>
</file>